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28"/>
  </p:notesMasterIdLst>
  <p:handoutMasterIdLst>
    <p:handoutMasterId r:id="rId29"/>
  </p:handoutMasterIdLst>
  <p:sldIdLst>
    <p:sldId id="256" r:id="rId2"/>
    <p:sldId id="308" r:id="rId3"/>
    <p:sldId id="310" r:id="rId4"/>
    <p:sldId id="296" r:id="rId5"/>
    <p:sldId id="298" r:id="rId6"/>
    <p:sldId id="297" r:id="rId7"/>
    <p:sldId id="336" r:id="rId8"/>
    <p:sldId id="299" r:id="rId9"/>
    <p:sldId id="301" r:id="rId10"/>
    <p:sldId id="319" r:id="rId11"/>
    <p:sldId id="333" r:id="rId12"/>
    <p:sldId id="326" r:id="rId13"/>
    <p:sldId id="311" r:id="rId14"/>
    <p:sldId id="330" r:id="rId15"/>
    <p:sldId id="334" r:id="rId16"/>
    <p:sldId id="335" r:id="rId17"/>
    <p:sldId id="317" r:id="rId18"/>
    <p:sldId id="306" r:id="rId19"/>
    <p:sldId id="313" r:id="rId20"/>
    <p:sldId id="338" r:id="rId21"/>
    <p:sldId id="339" r:id="rId22"/>
    <p:sldId id="340" r:id="rId23"/>
    <p:sldId id="341" r:id="rId24"/>
    <p:sldId id="342" r:id="rId25"/>
    <p:sldId id="273" r:id="rId26"/>
    <p:sldId id="337" r:id="rId2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00000"/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71" autoAdjust="0"/>
  </p:normalViewPr>
  <p:slideViewPr>
    <p:cSldViewPr>
      <p:cViewPr>
        <p:scale>
          <a:sx n="77" d="100"/>
          <a:sy n="77" d="100"/>
        </p:scale>
        <p:origin x="-130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62260E-BC6C-4CD1-BE94-BA5519D992A5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10BFE6-630D-4404-BD37-DE9607EB669B}">
      <dgm:prSet phldrT="[Текст]"/>
      <dgm:spPr/>
      <dgm:t>
        <a:bodyPr/>
        <a:lstStyle/>
        <a:p>
          <a:r>
            <a:rPr lang="ru-RU" dirty="0" smtClean="0"/>
            <a:t>Семья</a:t>
          </a:r>
          <a:endParaRPr lang="ru-RU" dirty="0"/>
        </a:p>
      </dgm:t>
    </dgm:pt>
    <dgm:pt modelId="{0FDDA591-80F1-42AD-B3AD-CA3141C832D5}" type="parTrans" cxnId="{6C7EF48A-8513-4762-968C-4BB471A125C3}">
      <dgm:prSet/>
      <dgm:spPr/>
      <dgm:t>
        <a:bodyPr/>
        <a:lstStyle/>
        <a:p>
          <a:endParaRPr lang="ru-RU"/>
        </a:p>
      </dgm:t>
    </dgm:pt>
    <dgm:pt modelId="{C3B758AC-8207-40C5-87C9-DA7F4857D213}" type="sibTrans" cxnId="{6C7EF48A-8513-4762-968C-4BB471A125C3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079E31D2-5D9D-4210-A628-EF0DCAAADB07}">
      <dgm:prSet phldrT="[Текст]"/>
      <dgm:spPr/>
      <dgm:t>
        <a:bodyPr/>
        <a:lstStyle/>
        <a:p>
          <a:r>
            <a:rPr lang="ru-RU" dirty="0" smtClean="0"/>
            <a:t>Детский сад</a:t>
          </a:r>
          <a:endParaRPr lang="ru-RU" dirty="0"/>
        </a:p>
      </dgm:t>
    </dgm:pt>
    <dgm:pt modelId="{0CF66718-E569-4E05-B3A9-E6676020CACB}" type="parTrans" cxnId="{135352BF-0E43-4796-947F-59F301DD58A1}">
      <dgm:prSet/>
      <dgm:spPr/>
      <dgm:t>
        <a:bodyPr/>
        <a:lstStyle/>
        <a:p>
          <a:endParaRPr lang="ru-RU"/>
        </a:p>
      </dgm:t>
    </dgm:pt>
    <dgm:pt modelId="{02EDA776-0313-4CE5-AC07-FD6990AD8238}" type="sibTrans" cxnId="{135352BF-0E43-4796-947F-59F301DD58A1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1CAAD002-CA67-4363-A7F7-9F6808EBEA88}">
      <dgm:prSet phldrT="[Текст]"/>
      <dgm:spPr/>
      <dgm:t>
        <a:bodyPr/>
        <a:lstStyle/>
        <a:p>
          <a:r>
            <a:rPr lang="ru-RU" dirty="0" smtClean="0"/>
            <a:t>Родная улица</a:t>
          </a:r>
          <a:endParaRPr lang="ru-RU" dirty="0"/>
        </a:p>
      </dgm:t>
    </dgm:pt>
    <dgm:pt modelId="{6FFD55AA-C543-4D39-B71A-D0630FC62242}" type="parTrans" cxnId="{3A416422-CBE3-4F0F-BA5E-37FA29E28C38}">
      <dgm:prSet/>
      <dgm:spPr/>
      <dgm:t>
        <a:bodyPr/>
        <a:lstStyle/>
        <a:p>
          <a:endParaRPr lang="ru-RU"/>
        </a:p>
      </dgm:t>
    </dgm:pt>
    <dgm:pt modelId="{35B12D69-8ED7-42A7-9433-48BB7CBF166C}" type="sibTrans" cxnId="{3A416422-CBE3-4F0F-BA5E-37FA29E28C38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B06130BC-A9BE-446E-96C7-5C13299DFF47}">
      <dgm:prSet phldrT="[Текст]"/>
      <dgm:spPr/>
      <dgm:t>
        <a:bodyPr/>
        <a:lstStyle/>
        <a:p>
          <a:r>
            <a:rPr lang="ru-RU" dirty="0" smtClean="0"/>
            <a:t>Родной город</a:t>
          </a:r>
          <a:endParaRPr lang="ru-RU" dirty="0"/>
        </a:p>
      </dgm:t>
    </dgm:pt>
    <dgm:pt modelId="{FA507B2D-BD90-4543-9C01-D5CB196A85E1}" type="parTrans" cxnId="{9F54C96D-E8EB-46B8-A7CF-05EDA07BF816}">
      <dgm:prSet/>
      <dgm:spPr/>
      <dgm:t>
        <a:bodyPr/>
        <a:lstStyle/>
        <a:p>
          <a:endParaRPr lang="ru-RU"/>
        </a:p>
      </dgm:t>
    </dgm:pt>
    <dgm:pt modelId="{33A2734A-D4F6-452F-B2AB-19AF6271584C}" type="sibTrans" cxnId="{9F54C96D-E8EB-46B8-A7CF-05EDA07BF816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977A60AD-7940-43F9-BE0C-A228D2D79FA0}">
      <dgm:prSet phldrT="[Текст]"/>
      <dgm:spPr/>
      <dgm:t>
        <a:bodyPr/>
        <a:lstStyle/>
        <a:p>
          <a:r>
            <a:rPr lang="ru-RU" dirty="0" smtClean="0"/>
            <a:t>Страна, столица, символика</a:t>
          </a:r>
          <a:endParaRPr lang="ru-RU" dirty="0"/>
        </a:p>
      </dgm:t>
    </dgm:pt>
    <dgm:pt modelId="{D15A6AC9-D8C7-4473-B9BE-22B348987C83}" type="parTrans" cxnId="{9F638229-A498-4BCA-AA47-2AE7BA89544A}">
      <dgm:prSet/>
      <dgm:spPr/>
      <dgm:t>
        <a:bodyPr/>
        <a:lstStyle/>
        <a:p>
          <a:endParaRPr lang="ru-RU"/>
        </a:p>
      </dgm:t>
    </dgm:pt>
    <dgm:pt modelId="{FD2ACE17-50C1-427C-A63E-546E42708444}" type="sibTrans" cxnId="{9F638229-A498-4BCA-AA47-2AE7BA89544A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D3872847-9E89-4932-BE7B-B511B8975FCD}">
      <dgm:prSet phldrT="[Текст]"/>
      <dgm:spPr/>
      <dgm:t>
        <a:bodyPr/>
        <a:lstStyle/>
        <a:p>
          <a:pPr algn="ctr"/>
          <a:r>
            <a:rPr lang="ru-RU" dirty="0" smtClean="0"/>
            <a:t>Права и обязанности</a:t>
          </a:r>
        </a:p>
      </dgm:t>
    </dgm:pt>
    <dgm:pt modelId="{2E5F3EE5-EDCF-430C-B602-AB3531E4FEAB}" type="parTrans" cxnId="{6ED92B3A-040E-44F7-9BCF-261E676A2166}">
      <dgm:prSet/>
      <dgm:spPr/>
      <dgm:t>
        <a:bodyPr/>
        <a:lstStyle/>
        <a:p>
          <a:endParaRPr lang="ru-RU"/>
        </a:p>
      </dgm:t>
    </dgm:pt>
    <dgm:pt modelId="{8CF80084-E84E-4C3C-80BE-7B7650DE4D42}" type="sibTrans" cxnId="{6ED92B3A-040E-44F7-9BCF-261E676A2166}">
      <dgm:prSet/>
      <dgm:spPr/>
      <dgm:t>
        <a:bodyPr/>
        <a:lstStyle/>
        <a:p>
          <a:endParaRPr lang="ru-RU"/>
        </a:p>
      </dgm:t>
    </dgm:pt>
    <dgm:pt modelId="{C8996E03-3D88-4977-9FF5-CB889652CC07}" type="pres">
      <dgm:prSet presAssocID="{7C62260E-BC6C-4CD1-BE94-BA5519D992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C46BB9-224E-47E6-9619-E9FE0E94D1FF}" type="pres">
      <dgm:prSet presAssocID="{6D10BFE6-630D-4404-BD37-DE9607EB669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AF1F17-0B15-4B6F-A36F-2F82BB695422}" type="pres">
      <dgm:prSet presAssocID="{C3B758AC-8207-40C5-87C9-DA7F4857D213}" presName="sibTrans" presStyleLbl="sibTrans2D1" presStyleIdx="0" presStyleCnt="5"/>
      <dgm:spPr/>
      <dgm:t>
        <a:bodyPr/>
        <a:lstStyle/>
        <a:p>
          <a:endParaRPr lang="ru-RU"/>
        </a:p>
      </dgm:t>
    </dgm:pt>
    <dgm:pt modelId="{F85CD4B5-00FF-47F6-A068-0BB7CC659315}" type="pres">
      <dgm:prSet presAssocID="{C3B758AC-8207-40C5-87C9-DA7F4857D213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ED64E5BD-55E7-495F-84D0-3181413EE42A}" type="pres">
      <dgm:prSet presAssocID="{079E31D2-5D9D-4210-A628-EF0DCAAADB0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CC817D-9104-45CA-A459-65B06F825A7D}" type="pres">
      <dgm:prSet presAssocID="{02EDA776-0313-4CE5-AC07-FD6990AD8238}" presName="sibTrans" presStyleLbl="sibTrans2D1" presStyleIdx="1" presStyleCnt="5"/>
      <dgm:spPr/>
      <dgm:t>
        <a:bodyPr/>
        <a:lstStyle/>
        <a:p>
          <a:endParaRPr lang="ru-RU"/>
        </a:p>
      </dgm:t>
    </dgm:pt>
    <dgm:pt modelId="{A750BDD2-2FD4-4CD7-AC52-4546D49C964C}" type="pres">
      <dgm:prSet presAssocID="{02EDA776-0313-4CE5-AC07-FD6990AD8238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4351873E-1D41-4515-B547-A3CB1AD92967}" type="pres">
      <dgm:prSet presAssocID="{1CAAD002-CA67-4363-A7F7-9F6808EBEA8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10075C-02AA-42E2-AEEF-160152180E30}" type="pres">
      <dgm:prSet presAssocID="{35B12D69-8ED7-42A7-9433-48BB7CBF166C}" presName="sibTrans" presStyleLbl="sibTrans2D1" presStyleIdx="2" presStyleCnt="5"/>
      <dgm:spPr/>
      <dgm:t>
        <a:bodyPr/>
        <a:lstStyle/>
        <a:p>
          <a:endParaRPr lang="ru-RU"/>
        </a:p>
      </dgm:t>
    </dgm:pt>
    <dgm:pt modelId="{1A3B6026-D03E-4104-8ADF-CEBB2611B25B}" type="pres">
      <dgm:prSet presAssocID="{35B12D69-8ED7-42A7-9433-48BB7CBF166C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C50086F3-7254-4624-A31F-91A1C8304843}" type="pres">
      <dgm:prSet presAssocID="{B06130BC-A9BE-446E-96C7-5C13299DFF4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F59ECA-6A62-401B-B277-D773F40D81E4}" type="pres">
      <dgm:prSet presAssocID="{33A2734A-D4F6-452F-B2AB-19AF6271584C}" presName="sibTrans" presStyleLbl="sibTrans2D1" presStyleIdx="3" presStyleCnt="5"/>
      <dgm:spPr/>
      <dgm:t>
        <a:bodyPr/>
        <a:lstStyle/>
        <a:p>
          <a:endParaRPr lang="ru-RU"/>
        </a:p>
      </dgm:t>
    </dgm:pt>
    <dgm:pt modelId="{5ED42B2B-0087-4A3F-A29B-A7E61BD71FE1}" type="pres">
      <dgm:prSet presAssocID="{33A2734A-D4F6-452F-B2AB-19AF6271584C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09F3AF35-DE56-4130-945E-530F4282C61F}" type="pres">
      <dgm:prSet presAssocID="{977A60AD-7940-43F9-BE0C-A228D2D79FA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AC2C8B-12FD-437F-91BC-97CCD8FA562F}" type="pres">
      <dgm:prSet presAssocID="{FD2ACE17-50C1-427C-A63E-546E42708444}" presName="sibTrans" presStyleLbl="sibTrans2D1" presStyleIdx="4" presStyleCnt="5"/>
      <dgm:spPr/>
      <dgm:t>
        <a:bodyPr/>
        <a:lstStyle/>
        <a:p>
          <a:endParaRPr lang="ru-RU"/>
        </a:p>
      </dgm:t>
    </dgm:pt>
    <dgm:pt modelId="{CC364AAB-33F7-4EC8-A1B4-A17971615345}" type="pres">
      <dgm:prSet presAssocID="{FD2ACE17-50C1-427C-A63E-546E42708444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681E1237-BED3-4A9B-9D66-8E76DAB9E2F8}" type="pres">
      <dgm:prSet presAssocID="{D3872847-9E89-4932-BE7B-B511B8975FC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741434-B626-4D00-A778-B102712A52EB}" type="presOf" srcId="{C3B758AC-8207-40C5-87C9-DA7F4857D213}" destId="{F85CD4B5-00FF-47F6-A068-0BB7CC659315}" srcOrd="1" destOrd="0" presId="urn:microsoft.com/office/officeart/2005/8/layout/process5"/>
    <dgm:cxn modelId="{6ED92B3A-040E-44F7-9BCF-261E676A2166}" srcId="{7C62260E-BC6C-4CD1-BE94-BA5519D992A5}" destId="{D3872847-9E89-4932-BE7B-B511B8975FCD}" srcOrd="5" destOrd="0" parTransId="{2E5F3EE5-EDCF-430C-B602-AB3531E4FEAB}" sibTransId="{8CF80084-E84E-4C3C-80BE-7B7650DE4D42}"/>
    <dgm:cxn modelId="{4DD23FE4-3C1A-43AA-8359-D1B1BE3261C0}" type="presOf" srcId="{079E31D2-5D9D-4210-A628-EF0DCAAADB07}" destId="{ED64E5BD-55E7-495F-84D0-3181413EE42A}" srcOrd="0" destOrd="0" presId="urn:microsoft.com/office/officeart/2005/8/layout/process5"/>
    <dgm:cxn modelId="{9F638229-A498-4BCA-AA47-2AE7BA89544A}" srcId="{7C62260E-BC6C-4CD1-BE94-BA5519D992A5}" destId="{977A60AD-7940-43F9-BE0C-A228D2D79FA0}" srcOrd="4" destOrd="0" parTransId="{D15A6AC9-D8C7-4473-B9BE-22B348987C83}" sibTransId="{FD2ACE17-50C1-427C-A63E-546E42708444}"/>
    <dgm:cxn modelId="{86A883FF-B605-4D51-AD0B-A3EB7B75A50A}" type="presOf" srcId="{977A60AD-7940-43F9-BE0C-A228D2D79FA0}" destId="{09F3AF35-DE56-4130-945E-530F4282C61F}" srcOrd="0" destOrd="0" presId="urn:microsoft.com/office/officeart/2005/8/layout/process5"/>
    <dgm:cxn modelId="{73A8256D-F66E-49CC-A1E2-014E23B000FF}" type="presOf" srcId="{FD2ACE17-50C1-427C-A63E-546E42708444}" destId="{E1AC2C8B-12FD-437F-91BC-97CCD8FA562F}" srcOrd="0" destOrd="0" presId="urn:microsoft.com/office/officeart/2005/8/layout/process5"/>
    <dgm:cxn modelId="{94B2D01C-D8CD-4AEC-B959-912EE7864E33}" type="presOf" srcId="{B06130BC-A9BE-446E-96C7-5C13299DFF47}" destId="{C50086F3-7254-4624-A31F-91A1C8304843}" srcOrd="0" destOrd="0" presId="urn:microsoft.com/office/officeart/2005/8/layout/process5"/>
    <dgm:cxn modelId="{709EA4AF-8F84-4637-A32F-F83E8E93602D}" type="presOf" srcId="{C3B758AC-8207-40C5-87C9-DA7F4857D213}" destId="{FBAF1F17-0B15-4B6F-A36F-2F82BB695422}" srcOrd="0" destOrd="0" presId="urn:microsoft.com/office/officeart/2005/8/layout/process5"/>
    <dgm:cxn modelId="{6C7EF48A-8513-4762-968C-4BB471A125C3}" srcId="{7C62260E-BC6C-4CD1-BE94-BA5519D992A5}" destId="{6D10BFE6-630D-4404-BD37-DE9607EB669B}" srcOrd="0" destOrd="0" parTransId="{0FDDA591-80F1-42AD-B3AD-CA3141C832D5}" sibTransId="{C3B758AC-8207-40C5-87C9-DA7F4857D213}"/>
    <dgm:cxn modelId="{8155CC78-AEBD-4F05-A463-84D31EE6C6C3}" type="presOf" srcId="{1CAAD002-CA67-4363-A7F7-9F6808EBEA88}" destId="{4351873E-1D41-4515-B547-A3CB1AD92967}" srcOrd="0" destOrd="0" presId="urn:microsoft.com/office/officeart/2005/8/layout/process5"/>
    <dgm:cxn modelId="{3A416422-CBE3-4F0F-BA5E-37FA29E28C38}" srcId="{7C62260E-BC6C-4CD1-BE94-BA5519D992A5}" destId="{1CAAD002-CA67-4363-A7F7-9F6808EBEA88}" srcOrd="2" destOrd="0" parTransId="{6FFD55AA-C543-4D39-B71A-D0630FC62242}" sibTransId="{35B12D69-8ED7-42A7-9433-48BB7CBF166C}"/>
    <dgm:cxn modelId="{3C6D8709-DD99-4BB4-AED3-5CFD7A01E231}" type="presOf" srcId="{02EDA776-0313-4CE5-AC07-FD6990AD8238}" destId="{72CC817D-9104-45CA-A459-65B06F825A7D}" srcOrd="0" destOrd="0" presId="urn:microsoft.com/office/officeart/2005/8/layout/process5"/>
    <dgm:cxn modelId="{9BB85684-1F89-4B93-BE0A-FE3E5D925945}" type="presOf" srcId="{6D10BFE6-630D-4404-BD37-DE9607EB669B}" destId="{24C46BB9-224E-47E6-9619-E9FE0E94D1FF}" srcOrd="0" destOrd="0" presId="urn:microsoft.com/office/officeart/2005/8/layout/process5"/>
    <dgm:cxn modelId="{135352BF-0E43-4796-947F-59F301DD58A1}" srcId="{7C62260E-BC6C-4CD1-BE94-BA5519D992A5}" destId="{079E31D2-5D9D-4210-A628-EF0DCAAADB07}" srcOrd="1" destOrd="0" parTransId="{0CF66718-E569-4E05-B3A9-E6676020CACB}" sibTransId="{02EDA776-0313-4CE5-AC07-FD6990AD8238}"/>
    <dgm:cxn modelId="{6E580FDB-F2A8-4CC1-92F6-10E45348EE3F}" type="presOf" srcId="{D3872847-9E89-4932-BE7B-B511B8975FCD}" destId="{681E1237-BED3-4A9B-9D66-8E76DAB9E2F8}" srcOrd="0" destOrd="0" presId="urn:microsoft.com/office/officeart/2005/8/layout/process5"/>
    <dgm:cxn modelId="{9F54C96D-E8EB-46B8-A7CF-05EDA07BF816}" srcId="{7C62260E-BC6C-4CD1-BE94-BA5519D992A5}" destId="{B06130BC-A9BE-446E-96C7-5C13299DFF47}" srcOrd="3" destOrd="0" parTransId="{FA507B2D-BD90-4543-9C01-D5CB196A85E1}" sibTransId="{33A2734A-D4F6-452F-B2AB-19AF6271584C}"/>
    <dgm:cxn modelId="{9530B0E3-9CA5-4852-9DDA-DD8790D95CE5}" type="presOf" srcId="{02EDA776-0313-4CE5-AC07-FD6990AD8238}" destId="{A750BDD2-2FD4-4CD7-AC52-4546D49C964C}" srcOrd="1" destOrd="0" presId="urn:microsoft.com/office/officeart/2005/8/layout/process5"/>
    <dgm:cxn modelId="{42E56EBB-841F-4D5E-81B1-BE9B0BF487B7}" type="presOf" srcId="{7C62260E-BC6C-4CD1-BE94-BA5519D992A5}" destId="{C8996E03-3D88-4977-9FF5-CB889652CC07}" srcOrd="0" destOrd="0" presId="urn:microsoft.com/office/officeart/2005/8/layout/process5"/>
    <dgm:cxn modelId="{4E4169D7-8090-443D-BE4F-56D7C8FB6E5E}" type="presOf" srcId="{33A2734A-D4F6-452F-B2AB-19AF6271584C}" destId="{5ED42B2B-0087-4A3F-A29B-A7E61BD71FE1}" srcOrd="1" destOrd="0" presId="urn:microsoft.com/office/officeart/2005/8/layout/process5"/>
    <dgm:cxn modelId="{304C36E4-F548-4761-8419-0A76AF981586}" type="presOf" srcId="{35B12D69-8ED7-42A7-9433-48BB7CBF166C}" destId="{A610075C-02AA-42E2-AEEF-160152180E30}" srcOrd="0" destOrd="0" presId="urn:microsoft.com/office/officeart/2005/8/layout/process5"/>
    <dgm:cxn modelId="{3510EDB5-AED4-40C7-A3B0-4192BDC93AD3}" type="presOf" srcId="{33A2734A-D4F6-452F-B2AB-19AF6271584C}" destId="{94F59ECA-6A62-401B-B277-D773F40D81E4}" srcOrd="0" destOrd="0" presId="urn:microsoft.com/office/officeart/2005/8/layout/process5"/>
    <dgm:cxn modelId="{5E939F79-D63A-470C-9DA4-E0E81372BCA4}" type="presOf" srcId="{FD2ACE17-50C1-427C-A63E-546E42708444}" destId="{CC364AAB-33F7-4EC8-A1B4-A17971615345}" srcOrd="1" destOrd="0" presId="urn:microsoft.com/office/officeart/2005/8/layout/process5"/>
    <dgm:cxn modelId="{23447979-0E52-4036-B5CB-91BE5F70E750}" type="presOf" srcId="{35B12D69-8ED7-42A7-9433-48BB7CBF166C}" destId="{1A3B6026-D03E-4104-8ADF-CEBB2611B25B}" srcOrd="1" destOrd="0" presId="urn:microsoft.com/office/officeart/2005/8/layout/process5"/>
    <dgm:cxn modelId="{B516F512-6558-4E90-A1B4-9E167ADEC406}" type="presParOf" srcId="{C8996E03-3D88-4977-9FF5-CB889652CC07}" destId="{24C46BB9-224E-47E6-9619-E9FE0E94D1FF}" srcOrd="0" destOrd="0" presId="urn:microsoft.com/office/officeart/2005/8/layout/process5"/>
    <dgm:cxn modelId="{696EADBC-42E5-49B1-AF98-7C7F13C81898}" type="presParOf" srcId="{C8996E03-3D88-4977-9FF5-CB889652CC07}" destId="{FBAF1F17-0B15-4B6F-A36F-2F82BB695422}" srcOrd="1" destOrd="0" presId="urn:microsoft.com/office/officeart/2005/8/layout/process5"/>
    <dgm:cxn modelId="{B88F054D-1938-4460-B3C8-B1521F696F80}" type="presParOf" srcId="{FBAF1F17-0B15-4B6F-A36F-2F82BB695422}" destId="{F85CD4B5-00FF-47F6-A068-0BB7CC659315}" srcOrd="0" destOrd="0" presId="urn:microsoft.com/office/officeart/2005/8/layout/process5"/>
    <dgm:cxn modelId="{8CB2EF6F-9C0B-4E1C-8424-B116D4548177}" type="presParOf" srcId="{C8996E03-3D88-4977-9FF5-CB889652CC07}" destId="{ED64E5BD-55E7-495F-84D0-3181413EE42A}" srcOrd="2" destOrd="0" presId="urn:microsoft.com/office/officeart/2005/8/layout/process5"/>
    <dgm:cxn modelId="{D25B79DE-D474-4DB4-A445-7C19ED337572}" type="presParOf" srcId="{C8996E03-3D88-4977-9FF5-CB889652CC07}" destId="{72CC817D-9104-45CA-A459-65B06F825A7D}" srcOrd="3" destOrd="0" presId="urn:microsoft.com/office/officeart/2005/8/layout/process5"/>
    <dgm:cxn modelId="{93D08967-0A24-4916-9941-CC7AECE81905}" type="presParOf" srcId="{72CC817D-9104-45CA-A459-65B06F825A7D}" destId="{A750BDD2-2FD4-4CD7-AC52-4546D49C964C}" srcOrd="0" destOrd="0" presId="urn:microsoft.com/office/officeart/2005/8/layout/process5"/>
    <dgm:cxn modelId="{B7D49A96-7EE6-4E51-933E-C61BAE1D0560}" type="presParOf" srcId="{C8996E03-3D88-4977-9FF5-CB889652CC07}" destId="{4351873E-1D41-4515-B547-A3CB1AD92967}" srcOrd="4" destOrd="0" presId="urn:microsoft.com/office/officeart/2005/8/layout/process5"/>
    <dgm:cxn modelId="{B528783E-AD0C-4DDE-A0AF-75F40A82FC1B}" type="presParOf" srcId="{C8996E03-3D88-4977-9FF5-CB889652CC07}" destId="{A610075C-02AA-42E2-AEEF-160152180E30}" srcOrd="5" destOrd="0" presId="urn:microsoft.com/office/officeart/2005/8/layout/process5"/>
    <dgm:cxn modelId="{5594DC17-2AD0-4C4D-B00C-AE786EBF83D8}" type="presParOf" srcId="{A610075C-02AA-42E2-AEEF-160152180E30}" destId="{1A3B6026-D03E-4104-8ADF-CEBB2611B25B}" srcOrd="0" destOrd="0" presId="urn:microsoft.com/office/officeart/2005/8/layout/process5"/>
    <dgm:cxn modelId="{FEF0DE59-7556-4121-A44D-0B349AC119B4}" type="presParOf" srcId="{C8996E03-3D88-4977-9FF5-CB889652CC07}" destId="{C50086F3-7254-4624-A31F-91A1C8304843}" srcOrd="6" destOrd="0" presId="urn:microsoft.com/office/officeart/2005/8/layout/process5"/>
    <dgm:cxn modelId="{2D29A0C3-D594-4C6D-AB6D-26DAF2E0B949}" type="presParOf" srcId="{C8996E03-3D88-4977-9FF5-CB889652CC07}" destId="{94F59ECA-6A62-401B-B277-D773F40D81E4}" srcOrd="7" destOrd="0" presId="urn:microsoft.com/office/officeart/2005/8/layout/process5"/>
    <dgm:cxn modelId="{DA528BBD-B269-449D-9845-2A7B1B5F3C15}" type="presParOf" srcId="{94F59ECA-6A62-401B-B277-D773F40D81E4}" destId="{5ED42B2B-0087-4A3F-A29B-A7E61BD71FE1}" srcOrd="0" destOrd="0" presId="urn:microsoft.com/office/officeart/2005/8/layout/process5"/>
    <dgm:cxn modelId="{88D275DA-E342-430D-A36B-8B0073D6BF2E}" type="presParOf" srcId="{C8996E03-3D88-4977-9FF5-CB889652CC07}" destId="{09F3AF35-DE56-4130-945E-530F4282C61F}" srcOrd="8" destOrd="0" presId="urn:microsoft.com/office/officeart/2005/8/layout/process5"/>
    <dgm:cxn modelId="{9F545EE8-987B-410B-A3C4-0C1CC4C7FE74}" type="presParOf" srcId="{C8996E03-3D88-4977-9FF5-CB889652CC07}" destId="{E1AC2C8B-12FD-437F-91BC-97CCD8FA562F}" srcOrd="9" destOrd="0" presId="urn:microsoft.com/office/officeart/2005/8/layout/process5"/>
    <dgm:cxn modelId="{E94F6DE4-FD06-4E56-B17A-33239712252C}" type="presParOf" srcId="{E1AC2C8B-12FD-437F-91BC-97CCD8FA562F}" destId="{CC364AAB-33F7-4EC8-A1B4-A17971615345}" srcOrd="0" destOrd="0" presId="urn:microsoft.com/office/officeart/2005/8/layout/process5"/>
    <dgm:cxn modelId="{B01F4D91-41E2-4988-86CF-140C1519E820}" type="presParOf" srcId="{C8996E03-3D88-4977-9FF5-CB889652CC07}" destId="{681E1237-BED3-4A9B-9D66-8E76DAB9E2F8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7ABE18-F527-4D56-86E7-9A28019289A5}" type="doc">
      <dgm:prSet loTypeId="urn:microsoft.com/office/officeart/2005/8/layout/radial4" loCatId="relationship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EE22741-EBDF-47D5-8852-0A3ACDFEA237}">
      <dgm:prSet phldrT="[Текст]" custT="1"/>
      <dgm:spPr/>
      <dgm:t>
        <a:bodyPr/>
        <a:lstStyle/>
        <a:p>
          <a:r>
            <a:rPr lang="ru-RU" sz="2400" b="1" dirty="0" smtClean="0"/>
            <a:t>Формы работы с детьми</a:t>
          </a:r>
          <a:endParaRPr lang="ru-RU" sz="2400" b="1" dirty="0"/>
        </a:p>
      </dgm:t>
    </dgm:pt>
    <dgm:pt modelId="{53CA70BA-D64A-483A-8CB7-45406CE1F2D1}" type="parTrans" cxnId="{FFA18A3A-FEF9-40D0-8915-FA0138B6CCDD}">
      <dgm:prSet/>
      <dgm:spPr/>
      <dgm:t>
        <a:bodyPr/>
        <a:lstStyle/>
        <a:p>
          <a:endParaRPr lang="ru-RU" b="1"/>
        </a:p>
      </dgm:t>
    </dgm:pt>
    <dgm:pt modelId="{262AE1F1-E701-4841-B897-881D76D0F9F4}" type="sibTrans" cxnId="{FFA18A3A-FEF9-40D0-8915-FA0138B6CCDD}">
      <dgm:prSet/>
      <dgm:spPr/>
      <dgm:t>
        <a:bodyPr/>
        <a:lstStyle/>
        <a:p>
          <a:endParaRPr lang="ru-RU" b="1"/>
        </a:p>
      </dgm:t>
    </dgm:pt>
    <dgm:pt modelId="{F562DE48-518A-417D-9CC9-6222884FB784}">
      <dgm:prSet phldrT="[Текст]" custT="1"/>
      <dgm:spPr/>
      <dgm:t>
        <a:bodyPr/>
        <a:lstStyle/>
        <a:p>
          <a:r>
            <a:rPr lang="ru-RU" sz="2000" b="1" dirty="0" smtClean="0"/>
            <a:t>Занятия</a:t>
          </a:r>
          <a:endParaRPr lang="ru-RU" sz="2000" b="1" dirty="0"/>
        </a:p>
      </dgm:t>
    </dgm:pt>
    <dgm:pt modelId="{A05984A3-7C10-47F4-8F49-AD273EBE35E7}" type="parTrans" cxnId="{F43C95FE-09C1-4373-9DC0-402C269FF54D}">
      <dgm:prSet/>
      <dgm:spPr/>
      <dgm:t>
        <a:bodyPr/>
        <a:lstStyle/>
        <a:p>
          <a:endParaRPr lang="ru-RU" b="1"/>
        </a:p>
      </dgm:t>
    </dgm:pt>
    <dgm:pt modelId="{4DDA979E-CF88-42BF-AA31-42D8B4F3BF37}" type="sibTrans" cxnId="{F43C95FE-09C1-4373-9DC0-402C269FF54D}">
      <dgm:prSet/>
      <dgm:spPr/>
      <dgm:t>
        <a:bodyPr/>
        <a:lstStyle/>
        <a:p>
          <a:endParaRPr lang="ru-RU" b="1"/>
        </a:p>
      </dgm:t>
    </dgm:pt>
    <dgm:pt modelId="{F8020C34-D417-47C0-9CD5-20FEBF22C9EA}">
      <dgm:prSet phldrT="[Текст]" custT="1"/>
      <dgm:spPr/>
      <dgm:t>
        <a:bodyPr/>
        <a:lstStyle/>
        <a:p>
          <a:r>
            <a:rPr lang="ru-RU" sz="2000" b="1" dirty="0" smtClean="0"/>
            <a:t>Смотры-конкурсы, выставки</a:t>
          </a:r>
          <a:endParaRPr lang="ru-RU" sz="2000" b="1" dirty="0"/>
        </a:p>
      </dgm:t>
    </dgm:pt>
    <dgm:pt modelId="{D24436B4-1024-4E53-B6FE-EC0D71704B7A}" type="parTrans" cxnId="{829921C2-F35F-4B38-8F37-FEAFD620C2EB}">
      <dgm:prSet/>
      <dgm:spPr/>
      <dgm:t>
        <a:bodyPr/>
        <a:lstStyle/>
        <a:p>
          <a:endParaRPr lang="ru-RU" b="1"/>
        </a:p>
      </dgm:t>
    </dgm:pt>
    <dgm:pt modelId="{A6297B47-D808-4168-9312-3D7CEA14CE5B}" type="sibTrans" cxnId="{829921C2-F35F-4B38-8F37-FEAFD620C2EB}">
      <dgm:prSet/>
      <dgm:spPr/>
      <dgm:t>
        <a:bodyPr/>
        <a:lstStyle/>
        <a:p>
          <a:endParaRPr lang="ru-RU" b="1"/>
        </a:p>
      </dgm:t>
    </dgm:pt>
    <dgm:pt modelId="{618B002D-46FF-41DB-B44D-30D34CBFDBA7}">
      <dgm:prSet phldrT="[Текст]" custT="1"/>
      <dgm:spPr/>
      <dgm:t>
        <a:bodyPr/>
        <a:lstStyle/>
        <a:p>
          <a:r>
            <a:rPr lang="ru-RU" sz="2000" b="1" dirty="0" smtClean="0"/>
            <a:t>Игры</a:t>
          </a:r>
          <a:endParaRPr lang="ru-RU" sz="2000" b="1" dirty="0"/>
        </a:p>
      </dgm:t>
    </dgm:pt>
    <dgm:pt modelId="{7CDEBC1B-E409-42A2-BACF-620AA65B9F1E}" type="parTrans" cxnId="{2A501C11-D4E3-4C4C-9F9B-0C48B5398123}">
      <dgm:prSet/>
      <dgm:spPr/>
      <dgm:t>
        <a:bodyPr/>
        <a:lstStyle/>
        <a:p>
          <a:endParaRPr lang="ru-RU" b="1"/>
        </a:p>
      </dgm:t>
    </dgm:pt>
    <dgm:pt modelId="{3C40CF2F-EEEC-4212-9C0F-9278E80E084E}" type="sibTrans" cxnId="{2A501C11-D4E3-4C4C-9F9B-0C48B5398123}">
      <dgm:prSet/>
      <dgm:spPr/>
      <dgm:t>
        <a:bodyPr/>
        <a:lstStyle/>
        <a:p>
          <a:endParaRPr lang="ru-RU" b="1"/>
        </a:p>
      </dgm:t>
    </dgm:pt>
    <dgm:pt modelId="{0D0282D6-86D7-4038-B680-23AEACB2D821}">
      <dgm:prSet phldrT="[Текст]" custT="1"/>
      <dgm:spPr/>
      <dgm:t>
        <a:bodyPr/>
        <a:lstStyle/>
        <a:p>
          <a:r>
            <a:rPr lang="ru-RU" sz="2000" b="1" dirty="0" smtClean="0"/>
            <a:t>Кружковая работа</a:t>
          </a:r>
          <a:endParaRPr lang="ru-RU" sz="2000" b="1" dirty="0"/>
        </a:p>
      </dgm:t>
    </dgm:pt>
    <dgm:pt modelId="{CE68CBE8-D738-4CE1-8C5E-93C81A11A8B8}" type="parTrans" cxnId="{08E7B8DF-513D-4207-8F06-FCD4985C2448}">
      <dgm:prSet/>
      <dgm:spPr/>
      <dgm:t>
        <a:bodyPr/>
        <a:lstStyle/>
        <a:p>
          <a:endParaRPr lang="ru-RU" b="1"/>
        </a:p>
      </dgm:t>
    </dgm:pt>
    <dgm:pt modelId="{D8497065-8028-47DA-9611-251D9901877A}" type="sibTrans" cxnId="{08E7B8DF-513D-4207-8F06-FCD4985C2448}">
      <dgm:prSet/>
      <dgm:spPr/>
      <dgm:t>
        <a:bodyPr/>
        <a:lstStyle/>
        <a:p>
          <a:endParaRPr lang="ru-RU" b="1"/>
        </a:p>
      </dgm:t>
    </dgm:pt>
    <dgm:pt modelId="{4C1CA4B3-4E55-417B-A0B6-5FAF8BD673EF}">
      <dgm:prSet phldrT="[Текст]" custT="1"/>
      <dgm:spPr/>
      <dgm:t>
        <a:bodyPr/>
        <a:lstStyle/>
        <a:p>
          <a:r>
            <a:rPr lang="ru-RU" sz="2000" b="1" dirty="0" smtClean="0"/>
            <a:t>Праздники, развлечения</a:t>
          </a:r>
          <a:endParaRPr lang="ru-RU" sz="2000" b="1" dirty="0"/>
        </a:p>
      </dgm:t>
    </dgm:pt>
    <dgm:pt modelId="{78B3EE7E-804F-4221-AD15-3767E4089810}" type="parTrans" cxnId="{79E13ACA-BC2F-4BE4-A67B-CA39B87017DC}">
      <dgm:prSet/>
      <dgm:spPr/>
      <dgm:t>
        <a:bodyPr/>
        <a:lstStyle/>
        <a:p>
          <a:endParaRPr lang="ru-RU" b="1"/>
        </a:p>
      </dgm:t>
    </dgm:pt>
    <dgm:pt modelId="{38772E57-BFFB-436F-A2B7-D6C174CD666F}" type="sibTrans" cxnId="{79E13ACA-BC2F-4BE4-A67B-CA39B87017DC}">
      <dgm:prSet/>
      <dgm:spPr/>
      <dgm:t>
        <a:bodyPr/>
        <a:lstStyle/>
        <a:p>
          <a:endParaRPr lang="ru-RU" b="1"/>
        </a:p>
      </dgm:t>
    </dgm:pt>
    <dgm:pt modelId="{EE2247BE-4D25-446F-A694-8A8DB0F13113}">
      <dgm:prSet phldrT="[Текст]"/>
      <dgm:spPr/>
      <dgm:t>
        <a:bodyPr/>
        <a:lstStyle/>
        <a:p>
          <a:r>
            <a:rPr lang="ru-RU" b="1" dirty="0" smtClean="0"/>
            <a:t>Самостоятельная деятельность</a:t>
          </a:r>
          <a:endParaRPr lang="ru-RU" b="1" dirty="0"/>
        </a:p>
      </dgm:t>
    </dgm:pt>
    <dgm:pt modelId="{29AFC869-420F-441A-9756-AFCB6DFF1B76}" type="parTrans" cxnId="{AD954F34-AC8C-4249-B707-6625253DFCB5}">
      <dgm:prSet/>
      <dgm:spPr/>
      <dgm:t>
        <a:bodyPr/>
        <a:lstStyle/>
        <a:p>
          <a:endParaRPr lang="ru-RU" b="1"/>
        </a:p>
      </dgm:t>
    </dgm:pt>
    <dgm:pt modelId="{78B31D1E-5D2F-4119-9397-14B87C434F78}" type="sibTrans" cxnId="{AD954F34-AC8C-4249-B707-6625253DFCB5}">
      <dgm:prSet/>
      <dgm:spPr/>
      <dgm:t>
        <a:bodyPr/>
        <a:lstStyle/>
        <a:p>
          <a:endParaRPr lang="ru-RU" b="1"/>
        </a:p>
      </dgm:t>
    </dgm:pt>
    <dgm:pt modelId="{D357A020-B0F4-45B1-B0E8-4ABADCA827FF}">
      <dgm:prSet phldrT="[Текст]" custT="1"/>
      <dgm:spPr/>
      <dgm:t>
        <a:bodyPr/>
        <a:lstStyle/>
        <a:p>
          <a:r>
            <a:rPr lang="ru-RU" sz="2000" b="1" dirty="0" smtClean="0"/>
            <a:t>Экскурсии</a:t>
          </a:r>
          <a:endParaRPr lang="ru-RU" sz="2000" b="1" dirty="0"/>
        </a:p>
      </dgm:t>
    </dgm:pt>
    <dgm:pt modelId="{2900CAA6-3AA3-4DF9-9C7B-745E6DF268A6}" type="parTrans" cxnId="{457F015A-C653-4048-AA09-37C116754E6D}">
      <dgm:prSet/>
      <dgm:spPr/>
      <dgm:t>
        <a:bodyPr/>
        <a:lstStyle/>
        <a:p>
          <a:endParaRPr lang="ru-RU" b="1"/>
        </a:p>
      </dgm:t>
    </dgm:pt>
    <dgm:pt modelId="{543A507C-3641-44DB-B002-AFEEA7D34F2D}" type="sibTrans" cxnId="{457F015A-C653-4048-AA09-37C116754E6D}">
      <dgm:prSet/>
      <dgm:spPr/>
      <dgm:t>
        <a:bodyPr/>
        <a:lstStyle/>
        <a:p>
          <a:endParaRPr lang="ru-RU" b="1"/>
        </a:p>
      </dgm:t>
    </dgm:pt>
    <dgm:pt modelId="{A1CFE066-EAC2-486A-83AA-3784DF895E39}">
      <dgm:prSet phldrT="[Текст]" custT="1"/>
      <dgm:spPr/>
      <dgm:t>
        <a:bodyPr/>
        <a:lstStyle/>
        <a:p>
          <a:r>
            <a:rPr lang="ru-RU" sz="2000" b="1" dirty="0" smtClean="0"/>
            <a:t>Трудовая деятельность</a:t>
          </a:r>
          <a:endParaRPr lang="ru-RU" sz="2000" b="1" dirty="0"/>
        </a:p>
      </dgm:t>
    </dgm:pt>
    <dgm:pt modelId="{257F066F-DA2D-48ED-A5E4-1C68755CA2D7}" type="parTrans" cxnId="{4A986217-2D43-4CE1-BD84-6687E6C3E444}">
      <dgm:prSet/>
      <dgm:spPr/>
      <dgm:t>
        <a:bodyPr/>
        <a:lstStyle/>
        <a:p>
          <a:endParaRPr lang="ru-RU" b="1"/>
        </a:p>
      </dgm:t>
    </dgm:pt>
    <dgm:pt modelId="{F0885435-474F-40DC-8EC3-192755ED2FDB}" type="sibTrans" cxnId="{4A986217-2D43-4CE1-BD84-6687E6C3E444}">
      <dgm:prSet/>
      <dgm:spPr/>
      <dgm:t>
        <a:bodyPr/>
        <a:lstStyle/>
        <a:p>
          <a:endParaRPr lang="ru-RU" b="1"/>
        </a:p>
      </dgm:t>
    </dgm:pt>
    <dgm:pt modelId="{17DA39AB-98AF-4D91-BC74-7EA196CC0D07}" type="pres">
      <dgm:prSet presAssocID="{487ABE18-F527-4D56-86E7-9A28019289A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932AFA-F1FE-4779-9E62-1CAC4A4AF47C}" type="pres">
      <dgm:prSet presAssocID="{6EE22741-EBDF-47D5-8852-0A3ACDFEA237}" presName="centerShape" presStyleLbl="node0" presStyleIdx="0" presStyleCnt="1" custScaleX="112600" custLinFactNeighborX="846" custLinFactNeighborY="8173"/>
      <dgm:spPr/>
      <dgm:t>
        <a:bodyPr/>
        <a:lstStyle/>
        <a:p>
          <a:endParaRPr lang="ru-RU"/>
        </a:p>
      </dgm:t>
    </dgm:pt>
    <dgm:pt modelId="{42C70B37-4866-47C9-99AE-E98B2701F4D8}" type="pres">
      <dgm:prSet presAssocID="{A05984A3-7C10-47F4-8F49-AD273EBE35E7}" presName="parTrans" presStyleLbl="bgSibTrans2D1" presStyleIdx="0" presStyleCnt="8"/>
      <dgm:spPr/>
      <dgm:t>
        <a:bodyPr/>
        <a:lstStyle/>
        <a:p>
          <a:endParaRPr lang="ru-RU"/>
        </a:p>
      </dgm:t>
    </dgm:pt>
    <dgm:pt modelId="{2088E82A-248D-471C-94FF-0059C06C7E20}" type="pres">
      <dgm:prSet presAssocID="{F562DE48-518A-417D-9CC9-6222884FB784}" presName="node" presStyleLbl="node1" presStyleIdx="0" presStyleCnt="8" custScaleX="147695" custRadScaleRad="97737" custRadScaleInc="-65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407132-DA89-4540-8186-BD0D64DC021B}" type="pres">
      <dgm:prSet presAssocID="{D24436B4-1024-4E53-B6FE-EC0D71704B7A}" presName="parTrans" presStyleLbl="bgSibTrans2D1" presStyleIdx="1" presStyleCnt="8"/>
      <dgm:spPr/>
      <dgm:t>
        <a:bodyPr/>
        <a:lstStyle/>
        <a:p>
          <a:endParaRPr lang="ru-RU"/>
        </a:p>
      </dgm:t>
    </dgm:pt>
    <dgm:pt modelId="{DDEFACD3-7E1B-4514-9150-391977AFD570}" type="pres">
      <dgm:prSet presAssocID="{F8020C34-D417-47C0-9CD5-20FEBF22C9EA}" presName="node" presStyleLbl="node1" presStyleIdx="1" presStyleCnt="8" custScaleX="151055" custRadScaleRad="92079" custRadScaleInc="-608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F28BD-AC13-4102-ACCE-4D7ED636A9F5}" type="pres">
      <dgm:prSet presAssocID="{7CDEBC1B-E409-42A2-BACF-620AA65B9F1E}" presName="parTrans" presStyleLbl="bgSibTrans2D1" presStyleIdx="2" presStyleCnt="8"/>
      <dgm:spPr/>
      <dgm:t>
        <a:bodyPr/>
        <a:lstStyle/>
        <a:p>
          <a:endParaRPr lang="ru-RU"/>
        </a:p>
      </dgm:t>
    </dgm:pt>
    <dgm:pt modelId="{11868FCB-8BD1-41C1-8E31-F2A79361C18F}" type="pres">
      <dgm:prSet presAssocID="{618B002D-46FF-41DB-B44D-30D34CBFDBA7}" presName="node" presStyleLbl="node1" presStyleIdx="2" presStyleCnt="8" custScaleX="130134" custRadScaleRad="90695" custRadScaleInc="-41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8B389-1202-49BE-BE5E-4DFBE36E6348}" type="pres">
      <dgm:prSet presAssocID="{CE68CBE8-D738-4CE1-8C5E-93C81A11A8B8}" presName="parTrans" presStyleLbl="bgSibTrans2D1" presStyleIdx="3" presStyleCnt="8"/>
      <dgm:spPr/>
      <dgm:t>
        <a:bodyPr/>
        <a:lstStyle/>
        <a:p>
          <a:endParaRPr lang="ru-RU"/>
        </a:p>
      </dgm:t>
    </dgm:pt>
    <dgm:pt modelId="{7E1F3D12-1E55-4D17-B2AA-8C8A837612A4}" type="pres">
      <dgm:prSet presAssocID="{0D0282D6-86D7-4038-B680-23AEACB2D821}" presName="node" presStyleLbl="node1" presStyleIdx="3" presStyleCnt="8" custScaleX="144734" custRadScaleRad="101463" custRadScaleInc="-258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62200-FD43-49E7-98F2-8BC5F7C27653}" type="pres">
      <dgm:prSet presAssocID="{78B3EE7E-804F-4221-AD15-3767E4089810}" presName="parTrans" presStyleLbl="bgSibTrans2D1" presStyleIdx="4" presStyleCnt="8"/>
      <dgm:spPr/>
      <dgm:t>
        <a:bodyPr/>
        <a:lstStyle/>
        <a:p>
          <a:endParaRPr lang="ru-RU"/>
        </a:p>
      </dgm:t>
    </dgm:pt>
    <dgm:pt modelId="{D7298F0C-89D2-46D6-B824-AE3B50527865}" type="pres">
      <dgm:prSet presAssocID="{4C1CA4B3-4E55-417B-A0B6-5FAF8BD673EF}" presName="node" presStyleLbl="node1" presStyleIdx="4" presStyleCnt="8" custScaleX="150749" custRadScaleRad="99360" custRadScaleInc="8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CD6E7-CD60-43B9-AA14-70D91F658D40}" type="pres">
      <dgm:prSet presAssocID="{29AFC869-420F-441A-9756-AFCB6DFF1B76}" presName="parTrans" presStyleLbl="bgSibTrans2D1" presStyleIdx="5" presStyleCnt="8"/>
      <dgm:spPr/>
      <dgm:t>
        <a:bodyPr/>
        <a:lstStyle/>
        <a:p>
          <a:endParaRPr lang="ru-RU"/>
        </a:p>
      </dgm:t>
    </dgm:pt>
    <dgm:pt modelId="{0F09860D-03E7-47C8-9336-39A1491D661C}" type="pres">
      <dgm:prSet presAssocID="{EE2247BE-4D25-446F-A694-8A8DB0F13113}" presName="node" presStyleLbl="node1" presStyleIdx="5" presStyleCnt="8" custScaleX="150569" custRadScaleRad="89504" custRadScaleInc="38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3052B-2B27-406B-928F-87D6AEE2BFF0}" type="pres">
      <dgm:prSet presAssocID="{2900CAA6-3AA3-4DF9-9C7B-745E6DF268A6}" presName="parTrans" presStyleLbl="bgSibTrans2D1" presStyleIdx="6" presStyleCnt="8"/>
      <dgm:spPr/>
      <dgm:t>
        <a:bodyPr/>
        <a:lstStyle/>
        <a:p>
          <a:endParaRPr lang="ru-RU"/>
        </a:p>
      </dgm:t>
    </dgm:pt>
    <dgm:pt modelId="{F01B4A2D-6B4F-452A-A70A-8BB739D18DBE}" type="pres">
      <dgm:prSet presAssocID="{D357A020-B0F4-45B1-B0E8-4ABADCA827FF}" presName="node" presStyleLbl="node1" presStyleIdx="6" presStyleCnt="8" custScaleX="127838" custRadScaleRad="89987" custRadScaleInc="59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D90FB9-257F-4336-8784-1CA8AB94EB25}" type="pres">
      <dgm:prSet presAssocID="{257F066F-DA2D-48ED-A5E4-1C68755CA2D7}" presName="parTrans" presStyleLbl="bgSibTrans2D1" presStyleIdx="7" presStyleCnt="8"/>
      <dgm:spPr/>
      <dgm:t>
        <a:bodyPr/>
        <a:lstStyle/>
        <a:p>
          <a:endParaRPr lang="ru-RU"/>
        </a:p>
      </dgm:t>
    </dgm:pt>
    <dgm:pt modelId="{FEFC832F-C5D3-445A-BB67-5B689CF1B320}" type="pres">
      <dgm:prSet presAssocID="{A1CFE066-EAC2-486A-83AA-3784DF895E39}" presName="node" presStyleLbl="node1" presStyleIdx="7" presStyleCnt="8" custScaleX="154843" custRadScaleRad="90926" custRadScaleInc="59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E7B8DF-513D-4207-8F06-FCD4985C2448}" srcId="{6EE22741-EBDF-47D5-8852-0A3ACDFEA237}" destId="{0D0282D6-86D7-4038-B680-23AEACB2D821}" srcOrd="3" destOrd="0" parTransId="{CE68CBE8-D738-4CE1-8C5E-93C81A11A8B8}" sibTransId="{D8497065-8028-47DA-9611-251D9901877A}"/>
    <dgm:cxn modelId="{4A986217-2D43-4CE1-BD84-6687E6C3E444}" srcId="{6EE22741-EBDF-47D5-8852-0A3ACDFEA237}" destId="{A1CFE066-EAC2-486A-83AA-3784DF895E39}" srcOrd="7" destOrd="0" parTransId="{257F066F-DA2D-48ED-A5E4-1C68755CA2D7}" sibTransId="{F0885435-474F-40DC-8EC3-192755ED2FDB}"/>
    <dgm:cxn modelId="{7260E785-D315-4AF6-966F-F03540277664}" type="presOf" srcId="{78B3EE7E-804F-4221-AD15-3767E4089810}" destId="{C7B62200-FD43-49E7-98F2-8BC5F7C27653}" srcOrd="0" destOrd="0" presId="urn:microsoft.com/office/officeart/2005/8/layout/radial4"/>
    <dgm:cxn modelId="{D09D7984-7070-4B03-8F5A-2D12A4043F44}" type="presOf" srcId="{2900CAA6-3AA3-4DF9-9C7B-745E6DF268A6}" destId="{4FA3052B-2B27-406B-928F-87D6AEE2BFF0}" srcOrd="0" destOrd="0" presId="urn:microsoft.com/office/officeart/2005/8/layout/radial4"/>
    <dgm:cxn modelId="{69DBE6B5-D398-4737-8A43-DB83E14D19F4}" type="presOf" srcId="{F562DE48-518A-417D-9CC9-6222884FB784}" destId="{2088E82A-248D-471C-94FF-0059C06C7E20}" srcOrd="0" destOrd="0" presId="urn:microsoft.com/office/officeart/2005/8/layout/radial4"/>
    <dgm:cxn modelId="{2A501C11-D4E3-4C4C-9F9B-0C48B5398123}" srcId="{6EE22741-EBDF-47D5-8852-0A3ACDFEA237}" destId="{618B002D-46FF-41DB-B44D-30D34CBFDBA7}" srcOrd="2" destOrd="0" parTransId="{7CDEBC1B-E409-42A2-BACF-620AA65B9F1E}" sibTransId="{3C40CF2F-EEEC-4212-9C0F-9278E80E084E}"/>
    <dgm:cxn modelId="{9B2E2918-BFA8-444C-A171-F2033D1C0349}" type="presOf" srcId="{7CDEBC1B-E409-42A2-BACF-620AA65B9F1E}" destId="{6A1F28BD-AC13-4102-ACCE-4D7ED636A9F5}" srcOrd="0" destOrd="0" presId="urn:microsoft.com/office/officeart/2005/8/layout/radial4"/>
    <dgm:cxn modelId="{79E13ACA-BC2F-4BE4-A67B-CA39B87017DC}" srcId="{6EE22741-EBDF-47D5-8852-0A3ACDFEA237}" destId="{4C1CA4B3-4E55-417B-A0B6-5FAF8BD673EF}" srcOrd="4" destOrd="0" parTransId="{78B3EE7E-804F-4221-AD15-3767E4089810}" sibTransId="{38772E57-BFFB-436F-A2B7-D6C174CD666F}"/>
    <dgm:cxn modelId="{F43C95FE-09C1-4373-9DC0-402C269FF54D}" srcId="{6EE22741-EBDF-47D5-8852-0A3ACDFEA237}" destId="{F562DE48-518A-417D-9CC9-6222884FB784}" srcOrd="0" destOrd="0" parTransId="{A05984A3-7C10-47F4-8F49-AD273EBE35E7}" sibTransId="{4DDA979E-CF88-42BF-AA31-42D8B4F3BF37}"/>
    <dgm:cxn modelId="{6CB58966-9CD7-4EC0-A9C6-212CC0773E1B}" type="presOf" srcId="{4C1CA4B3-4E55-417B-A0B6-5FAF8BD673EF}" destId="{D7298F0C-89D2-46D6-B824-AE3B50527865}" srcOrd="0" destOrd="0" presId="urn:microsoft.com/office/officeart/2005/8/layout/radial4"/>
    <dgm:cxn modelId="{AD474EAD-6516-444E-94BC-7EFF71F611A0}" type="presOf" srcId="{6EE22741-EBDF-47D5-8852-0A3ACDFEA237}" destId="{FA932AFA-F1FE-4779-9E62-1CAC4A4AF47C}" srcOrd="0" destOrd="0" presId="urn:microsoft.com/office/officeart/2005/8/layout/radial4"/>
    <dgm:cxn modelId="{C1F00A54-0377-45BB-A69B-27D688722B3F}" type="presOf" srcId="{EE2247BE-4D25-446F-A694-8A8DB0F13113}" destId="{0F09860D-03E7-47C8-9336-39A1491D661C}" srcOrd="0" destOrd="0" presId="urn:microsoft.com/office/officeart/2005/8/layout/radial4"/>
    <dgm:cxn modelId="{AD954F34-AC8C-4249-B707-6625253DFCB5}" srcId="{6EE22741-EBDF-47D5-8852-0A3ACDFEA237}" destId="{EE2247BE-4D25-446F-A694-8A8DB0F13113}" srcOrd="5" destOrd="0" parTransId="{29AFC869-420F-441A-9756-AFCB6DFF1B76}" sibTransId="{78B31D1E-5D2F-4119-9397-14B87C434F78}"/>
    <dgm:cxn modelId="{FE04338D-BC45-4206-A749-CB693A88C317}" type="presOf" srcId="{29AFC869-420F-441A-9756-AFCB6DFF1B76}" destId="{8D6CD6E7-CD60-43B9-AA14-70D91F658D40}" srcOrd="0" destOrd="0" presId="urn:microsoft.com/office/officeart/2005/8/layout/radial4"/>
    <dgm:cxn modelId="{EB6BDBCD-A7AD-4DC5-9E29-D86EFA99EBF4}" type="presOf" srcId="{D24436B4-1024-4E53-B6FE-EC0D71704B7A}" destId="{53407132-DA89-4540-8186-BD0D64DC021B}" srcOrd="0" destOrd="0" presId="urn:microsoft.com/office/officeart/2005/8/layout/radial4"/>
    <dgm:cxn modelId="{FFA18A3A-FEF9-40D0-8915-FA0138B6CCDD}" srcId="{487ABE18-F527-4D56-86E7-9A28019289A5}" destId="{6EE22741-EBDF-47D5-8852-0A3ACDFEA237}" srcOrd="0" destOrd="0" parTransId="{53CA70BA-D64A-483A-8CB7-45406CE1F2D1}" sibTransId="{262AE1F1-E701-4841-B897-881D76D0F9F4}"/>
    <dgm:cxn modelId="{3B447EE2-564D-4082-814D-8FAD752060D8}" type="presOf" srcId="{CE68CBE8-D738-4CE1-8C5E-93C81A11A8B8}" destId="{B688B389-1202-49BE-BE5E-4DFBE36E6348}" srcOrd="0" destOrd="0" presId="urn:microsoft.com/office/officeart/2005/8/layout/radial4"/>
    <dgm:cxn modelId="{5F2DC0F1-8719-4767-8664-C1F478E51A8C}" type="presOf" srcId="{F8020C34-D417-47C0-9CD5-20FEBF22C9EA}" destId="{DDEFACD3-7E1B-4514-9150-391977AFD570}" srcOrd="0" destOrd="0" presId="urn:microsoft.com/office/officeart/2005/8/layout/radial4"/>
    <dgm:cxn modelId="{2BCD8E83-2B62-4BBF-AC83-1177A6D147D2}" type="presOf" srcId="{D357A020-B0F4-45B1-B0E8-4ABADCA827FF}" destId="{F01B4A2D-6B4F-452A-A70A-8BB739D18DBE}" srcOrd="0" destOrd="0" presId="urn:microsoft.com/office/officeart/2005/8/layout/radial4"/>
    <dgm:cxn modelId="{EA1AFC0C-61A5-452D-A16B-45865FAA344C}" type="presOf" srcId="{487ABE18-F527-4D56-86E7-9A28019289A5}" destId="{17DA39AB-98AF-4D91-BC74-7EA196CC0D07}" srcOrd="0" destOrd="0" presId="urn:microsoft.com/office/officeart/2005/8/layout/radial4"/>
    <dgm:cxn modelId="{B40A26FF-0659-477C-9D47-65BD618D097D}" type="presOf" srcId="{A1CFE066-EAC2-486A-83AA-3784DF895E39}" destId="{FEFC832F-C5D3-445A-BB67-5B689CF1B320}" srcOrd="0" destOrd="0" presId="urn:microsoft.com/office/officeart/2005/8/layout/radial4"/>
    <dgm:cxn modelId="{47C8AE67-E566-4737-A6E9-8FAC6BCCCABE}" type="presOf" srcId="{618B002D-46FF-41DB-B44D-30D34CBFDBA7}" destId="{11868FCB-8BD1-41C1-8E31-F2A79361C18F}" srcOrd="0" destOrd="0" presId="urn:microsoft.com/office/officeart/2005/8/layout/radial4"/>
    <dgm:cxn modelId="{1A005597-0117-41D5-BC6C-CBC59FD572B7}" type="presOf" srcId="{A05984A3-7C10-47F4-8F49-AD273EBE35E7}" destId="{42C70B37-4866-47C9-99AE-E98B2701F4D8}" srcOrd="0" destOrd="0" presId="urn:microsoft.com/office/officeart/2005/8/layout/radial4"/>
    <dgm:cxn modelId="{457F015A-C653-4048-AA09-37C116754E6D}" srcId="{6EE22741-EBDF-47D5-8852-0A3ACDFEA237}" destId="{D357A020-B0F4-45B1-B0E8-4ABADCA827FF}" srcOrd="6" destOrd="0" parTransId="{2900CAA6-3AA3-4DF9-9C7B-745E6DF268A6}" sibTransId="{543A507C-3641-44DB-B002-AFEEA7D34F2D}"/>
    <dgm:cxn modelId="{F75A15ED-DB4C-4210-8ED8-748BC31D5DC3}" type="presOf" srcId="{0D0282D6-86D7-4038-B680-23AEACB2D821}" destId="{7E1F3D12-1E55-4D17-B2AA-8C8A837612A4}" srcOrd="0" destOrd="0" presId="urn:microsoft.com/office/officeart/2005/8/layout/radial4"/>
    <dgm:cxn modelId="{829921C2-F35F-4B38-8F37-FEAFD620C2EB}" srcId="{6EE22741-EBDF-47D5-8852-0A3ACDFEA237}" destId="{F8020C34-D417-47C0-9CD5-20FEBF22C9EA}" srcOrd="1" destOrd="0" parTransId="{D24436B4-1024-4E53-B6FE-EC0D71704B7A}" sibTransId="{A6297B47-D808-4168-9312-3D7CEA14CE5B}"/>
    <dgm:cxn modelId="{ACB9DC78-ABDE-4257-9EE1-F2182B04D5B8}" type="presOf" srcId="{257F066F-DA2D-48ED-A5E4-1C68755CA2D7}" destId="{0BD90FB9-257F-4336-8784-1CA8AB94EB25}" srcOrd="0" destOrd="0" presId="urn:microsoft.com/office/officeart/2005/8/layout/radial4"/>
    <dgm:cxn modelId="{7FF21EEC-7707-4CE8-A2E3-A6AB6F53826D}" type="presParOf" srcId="{17DA39AB-98AF-4D91-BC74-7EA196CC0D07}" destId="{FA932AFA-F1FE-4779-9E62-1CAC4A4AF47C}" srcOrd="0" destOrd="0" presId="urn:microsoft.com/office/officeart/2005/8/layout/radial4"/>
    <dgm:cxn modelId="{884CB43E-0D12-44CA-AF65-92BA94E91CA0}" type="presParOf" srcId="{17DA39AB-98AF-4D91-BC74-7EA196CC0D07}" destId="{42C70B37-4866-47C9-99AE-E98B2701F4D8}" srcOrd="1" destOrd="0" presId="urn:microsoft.com/office/officeart/2005/8/layout/radial4"/>
    <dgm:cxn modelId="{CF54593D-F258-41A9-8122-8002055240AE}" type="presParOf" srcId="{17DA39AB-98AF-4D91-BC74-7EA196CC0D07}" destId="{2088E82A-248D-471C-94FF-0059C06C7E20}" srcOrd="2" destOrd="0" presId="urn:microsoft.com/office/officeart/2005/8/layout/radial4"/>
    <dgm:cxn modelId="{104C2ED5-DA8F-414B-854A-01F0324C867C}" type="presParOf" srcId="{17DA39AB-98AF-4D91-BC74-7EA196CC0D07}" destId="{53407132-DA89-4540-8186-BD0D64DC021B}" srcOrd="3" destOrd="0" presId="urn:microsoft.com/office/officeart/2005/8/layout/radial4"/>
    <dgm:cxn modelId="{E84351DC-3DEB-460B-BDAC-F1F06C89B87F}" type="presParOf" srcId="{17DA39AB-98AF-4D91-BC74-7EA196CC0D07}" destId="{DDEFACD3-7E1B-4514-9150-391977AFD570}" srcOrd="4" destOrd="0" presId="urn:microsoft.com/office/officeart/2005/8/layout/radial4"/>
    <dgm:cxn modelId="{16DDCBC8-C14C-4899-94B6-EC8D316B5CE0}" type="presParOf" srcId="{17DA39AB-98AF-4D91-BC74-7EA196CC0D07}" destId="{6A1F28BD-AC13-4102-ACCE-4D7ED636A9F5}" srcOrd="5" destOrd="0" presId="urn:microsoft.com/office/officeart/2005/8/layout/radial4"/>
    <dgm:cxn modelId="{537BA593-E43B-42CF-8CAC-65EA850D52FE}" type="presParOf" srcId="{17DA39AB-98AF-4D91-BC74-7EA196CC0D07}" destId="{11868FCB-8BD1-41C1-8E31-F2A79361C18F}" srcOrd="6" destOrd="0" presId="urn:microsoft.com/office/officeart/2005/8/layout/radial4"/>
    <dgm:cxn modelId="{7213CC4E-D197-463F-9CDB-9EBDF630939A}" type="presParOf" srcId="{17DA39AB-98AF-4D91-BC74-7EA196CC0D07}" destId="{B688B389-1202-49BE-BE5E-4DFBE36E6348}" srcOrd="7" destOrd="0" presId="urn:microsoft.com/office/officeart/2005/8/layout/radial4"/>
    <dgm:cxn modelId="{9945E4CF-28D0-4CAD-83FF-BCF3AC19ECA6}" type="presParOf" srcId="{17DA39AB-98AF-4D91-BC74-7EA196CC0D07}" destId="{7E1F3D12-1E55-4D17-B2AA-8C8A837612A4}" srcOrd="8" destOrd="0" presId="urn:microsoft.com/office/officeart/2005/8/layout/radial4"/>
    <dgm:cxn modelId="{2FA81C93-3F0D-4823-B92D-00EF1719E924}" type="presParOf" srcId="{17DA39AB-98AF-4D91-BC74-7EA196CC0D07}" destId="{C7B62200-FD43-49E7-98F2-8BC5F7C27653}" srcOrd="9" destOrd="0" presId="urn:microsoft.com/office/officeart/2005/8/layout/radial4"/>
    <dgm:cxn modelId="{539388DE-68D2-4B48-9968-5D58696C765D}" type="presParOf" srcId="{17DA39AB-98AF-4D91-BC74-7EA196CC0D07}" destId="{D7298F0C-89D2-46D6-B824-AE3B50527865}" srcOrd="10" destOrd="0" presId="urn:microsoft.com/office/officeart/2005/8/layout/radial4"/>
    <dgm:cxn modelId="{DCBB203D-4107-469D-9AD0-BD564653D5BA}" type="presParOf" srcId="{17DA39AB-98AF-4D91-BC74-7EA196CC0D07}" destId="{8D6CD6E7-CD60-43B9-AA14-70D91F658D40}" srcOrd="11" destOrd="0" presId="urn:microsoft.com/office/officeart/2005/8/layout/radial4"/>
    <dgm:cxn modelId="{2AA0304C-BD9F-48E7-8B19-1A76454FBC1C}" type="presParOf" srcId="{17DA39AB-98AF-4D91-BC74-7EA196CC0D07}" destId="{0F09860D-03E7-47C8-9336-39A1491D661C}" srcOrd="12" destOrd="0" presId="urn:microsoft.com/office/officeart/2005/8/layout/radial4"/>
    <dgm:cxn modelId="{E415278B-CAD4-46C8-88E5-5825920F6A1F}" type="presParOf" srcId="{17DA39AB-98AF-4D91-BC74-7EA196CC0D07}" destId="{4FA3052B-2B27-406B-928F-87D6AEE2BFF0}" srcOrd="13" destOrd="0" presId="urn:microsoft.com/office/officeart/2005/8/layout/radial4"/>
    <dgm:cxn modelId="{6C4BCB01-1C7A-485B-A8F4-F2D5E07FCB24}" type="presParOf" srcId="{17DA39AB-98AF-4D91-BC74-7EA196CC0D07}" destId="{F01B4A2D-6B4F-452A-A70A-8BB739D18DBE}" srcOrd="14" destOrd="0" presId="urn:microsoft.com/office/officeart/2005/8/layout/radial4"/>
    <dgm:cxn modelId="{0E7A876E-0F8C-4454-80E9-D0E15D29B347}" type="presParOf" srcId="{17DA39AB-98AF-4D91-BC74-7EA196CC0D07}" destId="{0BD90FB9-257F-4336-8784-1CA8AB94EB25}" srcOrd="15" destOrd="0" presId="urn:microsoft.com/office/officeart/2005/8/layout/radial4"/>
    <dgm:cxn modelId="{70C320E1-79AE-459E-9226-6D54A9F6F353}" type="presParOf" srcId="{17DA39AB-98AF-4D91-BC74-7EA196CC0D07}" destId="{FEFC832F-C5D3-445A-BB67-5B689CF1B320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C9433F-AA3D-44E7-9712-61262483A843}" type="doc">
      <dgm:prSet loTypeId="urn:microsoft.com/office/officeart/2005/8/layout/orgChart1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86A889B-0834-43A0-8F44-D5963DF0632A}">
      <dgm:prSet phldrT="[Текст]" custT="1"/>
      <dgm:spPr/>
      <dgm:t>
        <a:bodyPr/>
        <a:lstStyle/>
        <a:p>
          <a:pPr algn="ctr"/>
          <a:r>
            <a:rPr lang="ru-RU" sz="3200" b="1" dirty="0" smtClean="0"/>
            <a:t>Работа с родителями</a:t>
          </a:r>
          <a:endParaRPr lang="ru-RU" sz="3200" b="1" dirty="0"/>
        </a:p>
      </dgm:t>
    </dgm:pt>
    <dgm:pt modelId="{6794872E-1E5D-4821-A60B-B27D225BB5C2}" type="parTrans" cxnId="{E4BCD9DD-4859-4985-B106-E25D1A30659E}">
      <dgm:prSet/>
      <dgm:spPr/>
      <dgm:t>
        <a:bodyPr/>
        <a:lstStyle/>
        <a:p>
          <a:pPr algn="ctr"/>
          <a:endParaRPr lang="ru-RU" sz="2000" b="1"/>
        </a:p>
      </dgm:t>
    </dgm:pt>
    <dgm:pt modelId="{9E62EB6A-B626-4393-B4E9-49DB205CF778}" type="sibTrans" cxnId="{E4BCD9DD-4859-4985-B106-E25D1A30659E}">
      <dgm:prSet/>
      <dgm:spPr/>
      <dgm:t>
        <a:bodyPr/>
        <a:lstStyle/>
        <a:p>
          <a:pPr algn="ctr"/>
          <a:endParaRPr lang="ru-RU" sz="2000" b="1"/>
        </a:p>
      </dgm:t>
    </dgm:pt>
    <dgm:pt modelId="{D20EABA5-8772-494E-AE10-962972CFBCE2}" type="asst">
      <dgm:prSet phldrT="[Текст]" custT="1"/>
      <dgm:spPr/>
      <dgm:t>
        <a:bodyPr/>
        <a:lstStyle/>
        <a:p>
          <a:pPr algn="ctr"/>
          <a:r>
            <a:rPr lang="ru-RU" sz="2000" b="1" dirty="0" smtClean="0"/>
            <a:t>Анкетирование</a:t>
          </a:r>
          <a:endParaRPr lang="ru-RU" sz="2000" b="1" dirty="0"/>
        </a:p>
      </dgm:t>
    </dgm:pt>
    <dgm:pt modelId="{79A9758F-3E75-4186-97BF-7C568E89214E}" type="parTrans" cxnId="{57F3433A-A54E-4724-B4E9-B39D4D4F4E62}">
      <dgm:prSet/>
      <dgm:spPr/>
      <dgm:t>
        <a:bodyPr/>
        <a:lstStyle/>
        <a:p>
          <a:pPr algn="ctr"/>
          <a:endParaRPr lang="ru-RU" sz="2000" b="1"/>
        </a:p>
      </dgm:t>
    </dgm:pt>
    <dgm:pt modelId="{4CFDF3FB-7BAC-440A-931D-49CC1490C5F3}" type="sibTrans" cxnId="{57F3433A-A54E-4724-B4E9-B39D4D4F4E62}">
      <dgm:prSet/>
      <dgm:spPr/>
      <dgm:t>
        <a:bodyPr/>
        <a:lstStyle/>
        <a:p>
          <a:pPr algn="ctr"/>
          <a:endParaRPr lang="ru-RU" sz="2000" b="1"/>
        </a:p>
      </dgm:t>
    </dgm:pt>
    <dgm:pt modelId="{74F23FFB-4998-41D4-B4DE-179005036523}" type="asst">
      <dgm:prSet phldrT="[Текст]" custT="1"/>
      <dgm:spPr/>
      <dgm:t>
        <a:bodyPr/>
        <a:lstStyle/>
        <a:p>
          <a:pPr algn="ctr"/>
          <a:r>
            <a:rPr lang="ru-RU" sz="2000" b="1" dirty="0" smtClean="0"/>
            <a:t>Консультации</a:t>
          </a:r>
          <a:endParaRPr lang="ru-RU" sz="2000" b="1" dirty="0"/>
        </a:p>
      </dgm:t>
    </dgm:pt>
    <dgm:pt modelId="{1B196B52-79E1-48DF-9891-D33494C34165}" type="parTrans" cxnId="{9D2C2FB5-616E-4AB2-9770-9D4998A92AB5}">
      <dgm:prSet/>
      <dgm:spPr/>
      <dgm:t>
        <a:bodyPr/>
        <a:lstStyle/>
        <a:p>
          <a:pPr algn="ctr"/>
          <a:endParaRPr lang="ru-RU" sz="2000" b="1"/>
        </a:p>
      </dgm:t>
    </dgm:pt>
    <dgm:pt modelId="{FBA673BC-C948-4A66-8C82-4A7B5551D880}" type="sibTrans" cxnId="{9D2C2FB5-616E-4AB2-9770-9D4998A92AB5}">
      <dgm:prSet/>
      <dgm:spPr/>
      <dgm:t>
        <a:bodyPr/>
        <a:lstStyle/>
        <a:p>
          <a:pPr algn="ctr"/>
          <a:endParaRPr lang="ru-RU" sz="2000" b="1"/>
        </a:p>
      </dgm:t>
    </dgm:pt>
    <dgm:pt modelId="{7D56E573-EA32-4F13-8D1F-BB47F37054C7}" type="asst">
      <dgm:prSet phldrT="[Текст]" custT="1"/>
      <dgm:spPr/>
      <dgm:t>
        <a:bodyPr/>
        <a:lstStyle/>
        <a:p>
          <a:pPr algn="ctr"/>
          <a:r>
            <a:rPr lang="ru-RU" sz="2000" b="1" dirty="0" smtClean="0"/>
            <a:t>Выставки, конкурсы</a:t>
          </a:r>
          <a:endParaRPr lang="ru-RU" sz="2000" b="1" dirty="0"/>
        </a:p>
      </dgm:t>
    </dgm:pt>
    <dgm:pt modelId="{70E7763D-1299-4571-B629-62170D774812}" type="parTrans" cxnId="{0FAF2003-803B-4126-A554-69FA30E7E632}">
      <dgm:prSet/>
      <dgm:spPr/>
      <dgm:t>
        <a:bodyPr/>
        <a:lstStyle/>
        <a:p>
          <a:pPr algn="ctr"/>
          <a:endParaRPr lang="ru-RU" sz="2000" b="1"/>
        </a:p>
      </dgm:t>
    </dgm:pt>
    <dgm:pt modelId="{CAD932C5-80E1-44BD-B405-FC7D860BFF7A}" type="sibTrans" cxnId="{0FAF2003-803B-4126-A554-69FA30E7E632}">
      <dgm:prSet/>
      <dgm:spPr/>
      <dgm:t>
        <a:bodyPr/>
        <a:lstStyle/>
        <a:p>
          <a:pPr algn="ctr"/>
          <a:endParaRPr lang="ru-RU" sz="2000" b="1"/>
        </a:p>
      </dgm:t>
    </dgm:pt>
    <dgm:pt modelId="{03E0170E-6157-48BF-8F90-7391DCAE2DAC}" type="asst">
      <dgm:prSet phldrT="[Текст]" custT="1"/>
      <dgm:spPr/>
      <dgm:t>
        <a:bodyPr/>
        <a:lstStyle/>
        <a:p>
          <a:pPr algn="ctr"/>
          <a:r>
            <a:rPr lang="ru-RU" sz="2000" b="1" dirty="0" smtClean="0"/>
            <a:t>Беседы</a:t>
          </a:r>
          <a:endParaRPr lang="ru-RU" sz="2000" b="1" dirty="0"/>
        </a:p>
      </dgm:t>
    </dgm:pt>
    <dgm:pt modelId="{A82D619A-143D-49D9-9400-9A92A5EF87D3}" type="parTrans" cxnId="{70A761BB-9A64-4249-8A04-502006BBB922}">
      <dgm:prSet/>
      <dgm:spPr/>
      <dgm:t>
        <a:bodyPr/>
        <a:lstStyle/>
        <a:p>
          <a:pPr algn="ctr"/>
          <a:endParaRPr lang="ru-RU" sz="2000" b="1"/>
        </a:p>
      </dgm:t>
    </dgm:pt>
    <dgm:pt modelId="{B07A962B-FC64-4536-B9A7-43CE4093D624}" type="sibTrans" cxnId="{70A761BB-9A64-4249-8A04-502006BBB922}">
      <dgm:prSet/>
      <dgm:spPr/>
      <dgm:t>
        <a:bodyPr/>
        <a:lstStyle/>
        <a:p>
          <a:pPr algn="ctr"/>
          <a:endParaRPr lang="ru-RU" sz="2000" b="1"/>
        </a:p>
      </dgm:t>
    </dgm:pt>
    <dgm:pt modelId="{7697689A-5871-4BD9-B3C6-B4498A58288C}" type="asst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Наглядные виды работы</a:t>
          </a:r>
          <a:endParaRPr lang="ru-RU" sz="2000" b="1" dirty="0"/>
        </a:p>
      </dgm:t>
    </dgm:pt>
    <dgm:pt modelId="{F423F708-9D7E-4311-AE03-C71307F23907}" type="parTrans" cxnId="{87B09A37-D159-447E-B340-50F1F1E5BB6F}">
      <dgm:prSet/>
      <dgm:spPr/>
      <dgm:t>
        <a:bodyPr/>
        <a:lstStyle/>
        <a:p>
          <a:pPr algn="ctr"/>
          <a:endParaRPr lang="ru-RU" sz="2000" b="1"/>
        </a:p>
      </dgm:t>
    </dgm:pt>
    <dgm:pt modelId="{40AD0C01-92B3-4A70-877B-7985820016D4}" type="sibTrans" cxnId="{87B09A37-D159-447E-B340-50F1F1E5BB6F}">
      <dgm:prSet/>
      <dgm:spPr/>
      <dgm:t>
        <a:bodyPr/>
        <a:lstStyle/>
        <a:p>
          <a:pPr algn="ctr"/>
          <a:endParaRPr lang="ru-RU" sz="2000" b="1"/>
        </a:p>
      </dgm:t>
    </dgm:pt>
    <dgm:pt modelId="{89F8BA8C-D60F-40A8-9EB7-6D8212825DFA}" type="asst">
      <dgm:prSet phldrT="[Текст]" custT="1"/>
      <dgm:spPr/>
      <dgm:t>
        <a:bodyPr/>
        <a:lstStyle/>
        <a:p>
          <a:pPr algn="ctr"/>
          <a:r>
            <a:rPr lang="ru-RU" sz="2000" b="1" dirty="0" smtClean="0"/>
            <a:t>Родительские собрания</a:t>
          </a:r>
          <a:endParaRPr lang="ru-RU" sz="2000" b="1" dirty="0"/>
        </a:p>
      </dgm:t>
    </dgm:pt>
    <dgm:pt modelId="{14A90698-C343-49B4-92C3-FD07BAAFEAA4}" type="parTrans" cxnId="{A761F490-33FE-4D00-A102-E5B82F154BF0}">
      <dgm:prSet/>
      <dgm:spPr/>
      <dgm:t>
        <a:bodyPr/>
        <a:lstStyle/>
        <a:p>
          <a:pPr algn="ctr"/>
          <a:endParaRPr lang="ru-RU" sz="2000" b="1"/>
        </a:p>
      </dgm:t>
    </dgm:pt>
    <dgm:pt modelId="{CBBD09B4-4EF7-4CE1-B12A-E571565A0173}" type="sibTrans" cxnId="{A761F490-33FE-4D00-A102-E5B82F154BF0}">
      <dgm:prSet/>
      <dgm:spPr/>
      <dgm:t>
        <a:bodyPr/>
        <a:lstStyle/>
        <a:p>
          <a:pPr algn="ctr"/>
          <a:endParaRPr lang="ru-RU" sz="2000" b="1"/>
        </a:p>
      </dgm:t>
    </dgm:pt>
    <dgm:pt modelId="{4CEF2AC5-2981-4CAF-B4B2-3899E91F2149}" type="asst">
      <dgm:prSet phldrT="[Текст]" custT="1"/>
      <dgm:spPr/>
      <dgm:t>
        <a:bodyPr/>
        <a:lstStyle/>
        <a:p>
          <a:pPr algn="ctr"/>
          <a:r>
            <a:rPr lang="ru-RU" sz="2000" b="1" dirty="0" smtClean="0"/>
            <a:t>Экскурсии</a:t>
          </a:r>
          <a:endParaRPr lang="ru-RU" sz="2000" b="1" dirty="0"/>
        </a:p>
      </dgm:t>
    </dgm:pt>
    <dgm:pt modelId="{D3473475-AAD1-47CB-8B61-994BC15EE42E}" type="parTrans" cxnId="{43666B94-9AB2-4661-8CAF-74187EA3EAC3}">
      <dgm:prSet/>
      <dgm:spPr/>
      <dgm:t>
        <a:bodyPr/>
        <a:lstStyle/>
        <a:p>
          <a:pPr algn="ctr"/>
          <a:endParaRPr lang="ru-RU" sz="2000" b="1"/>
        </a:p>
      </dgm:t>
    </dgm:pt>
    <dgm:pt modelId="{100B05CC-D212-40A3-9B6A-BD466E34B8FC}" type="sibTrans" cxnId="{43666B94-9AB2-4661-8CAF-74187EA3EAC3}">
      <dgm:prSet/>
      <dgm:spPr/>
      <dgm:t>
        <a:bodyPr/>
        <a:lstStyle/>
        <a:p>
          <a:pPr algn="ctr"/>
          <a:endParaRPr lang="ru-RU" sz="2000" b="1"/>
        </a:p>
      </dgm:t>
    </dgm:pt>
    <dgm:pt modelId="{A8C2A6C7-6C39-4B42-9942-78434461B7FC}" type="asst">
      <dgm:prSet phldrT="[Текст]" custT="1"/>
      <dgm:spPr/>
      <dgm:t>
        <a:bodyPr/>
        <a:lstStyle/>
        <a:p>
          <a:pPr algn="ctr"/>
          <a:r>
            <a:rPr lang="ru-RU" sz="2000" b="1" dirty="0" smtClean="0"/>
            <a:t>Совместные праздники, досуги</a:t>
          </a:r>
          <a:endParaRPr lang="ru-RU" sz="2000" b="1" dirty="0"/>
        </a:p>
      </dgm:t>
    </dgm:pt>
    <dgm:pt modelId="{EBB5DE88-8942-4E22-988B-FF151213A301}" type="parTrans" cxnId="{21C72A25-F301-4E9E-83CC-05FAF49D66A8}">
      <dgm:prSet/>
      <dgm:spPr/>
      <dgm:t>
        <a:bodyPr/>
        <a:lstStyle/>
        <a:p>
          <a:pPr algn="ctr"/>
          <a:endParaRPr lang="ru-RU" sz="2000" b="1"/>
        </a:p>
      </dgm:t>
    </dgm:pt>
    <dgm:pt modelId="{1BE019E2-F576-4FED-A7FA-67AB3963886F}" type="sibTrans" cxnId="{21C72A25-F301-4E9E-83CC-05FAF49D66A8}">
      <dgm:prSet/>
      <dgm:spPr/>
      <dgm:t>
        <a:bodyPr/>
        <a:lstStyle/>
        <a:p>
          <a:pPr algn="ctr"/>
          <a:endParaRPr lang="ru-RU" sz="2000" b="1"/>
        </a:p>
      </dgm:t>
    </dgm:pt>
    <dgm:pt modelId="{A38CB86D-3709-49F1-A966-3E535F2A6260}" type="pres">
      <dgm:prSet presAssocID="{7AC9433F-AA3D-44E7-9712-61262483A8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83FD599-15F5-4388-BE61-FD5A6C299FAA}" type="pres">
      <dgm:prSet presAssocID="{086A889B-0834-43A0-8F44-D5963DF0632A}" presName="hierRoot1" presStyleCnt="0">
        <dgm:presLayoutVars>
          <dgm:hierBranch val="init"/>
        </dgm:presLayoutVars>
      </dgm:prSet>
      <dgm:spPr/>
    </dgm:pt>
    <dgm:pt modelId="{6DB79DCB-7012-480F-A994-9EC7A9CEE02B}" type="pres">
      <dgm:prSet presAssocID="{086A889B-0834-43A0-8F44-D5963DF0632A}" presName="rootComposite1" presStyleCnt="0"/>
      <dgm:spPr/>
    </dgm:pt>
    <dgm:pt modelId="{F89AED97-0E89-4803-BDE7-FE75C025CD59}" type="pres">
      <dgm:prSet presAssocID="{086A889B-0834-43A0-8F44-D5963DF0632A}" presName="rootText1" presStyleLbl="node0" presStyleIdx="0" presStyleCnt="1" custScaleX="2591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7B7641-B2BD-49D8-9BBC-A8ECA5F54C6C}" type="pres">
      <dgm:prSet presAssocID="{086A889B-0834-43A0-8F44-D5963DF0632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E30A409-0DEC-46F0-9A6A-6F8E1E45324E}" type="pres">
      <dgm:prSet presAssocID="{086A889B-0834-43A0-8F44-D5963DF0632A}" presName="hierChild2" presStyleCnt="0"/>
      <dgm:spPr/>
    </dgm:pt>
    <dgm:pt modelId="{4C2701D8-6ADD-4693-92F4-A2845B44DBF5}" type="pres">
      <dgm:prSet presAssocID="{086A889B-0834-43A0-8F44-D5963DF0632A}" presName="hierChild3" presStyleCnt="0"/>
      <dgm:spPr/>
    </dgm:pt>
    <dgm:pt modelId="{C32824D1-A3E3-44AD-A9EA-CD22B29A8237}" type="pres">
      <dgm:prSet presAssocID="{79A9758F-3E75-4186-97BF-7C568E89214E}" presName="Name111" presStyleLbl="parChTrans1D2" presStyleIdx="0" presStyleCnt="8"/>
      <dgm:spPr/>
      <dgm:t>
        <a:bodyPr/>
        <a:lstStyle/>
        <a:p>
          <a:endParaRPr lang="ru-RU"/>
        </a:p>
      </dgm:t>
    </dgm:pt>
    <dgm:pt modelId="{A431D1EE-EE79-48D6-A0E3-9FEA6AA3678F}" type="pres">
      <dgm:prSet presAssocID="{D20EABA5-8772-494E-AE10-962972CFBCE2}" presName="hierRoot3" presStyleCnt="0">
        <dgm:presLayoutVars>
          <dgm:hierBranch val="init"/>
        </dgm:presLayoutVars>
      </dgm:prSet>
      <dgm:spPr/>
    </dgm:pt>
    <dgm:pt modelId="{7D001D43-5BDB-4280-A25C-6464C4283197}" type="pres">
      <dgm:prSet presAssocID="{D20EABA5-8772-494E-AE10-962972CFBCE2}" presName="rootComposite3" presStyleCnt="0"/>
      <dgm:spPr/>
    </dgm:pt>
    <dgm:pt modelId="{FEABF541-D099-4807-AF8B-B7A83CF3E6D5}" type="pres">
      <dgm:prSet presAssocID="{D20EABA5-8772-494E-AE10-962972CFBCE2}" presName="rootText3" presStyleLbl="asst1" presStyleIdx="0" presStyleCnt="8" custScaleX="141796" custLinFactNeighborX="-44145" custLinFactNeighborY="-2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8EC54D-B43B-4F7E-8D87-BE81A7856D9D}" type="pres">
      <dgm:prSet presAssocID="{D20EABA5-8772-494E-AE10-962972CFBCE2}" presName="rootConnector3" presStyleLbl="asst1" presStyleIdx="0" presStyleCnt="8"/>
      <dgm:spPr/>
      <dgm:t>
        <a:bodyPr/>
        <a:lstStyle/>
        <a:p>
          <a:endParaRPr lang="ru-RU"/>
        </a:p>
      </dgm:t>
    </dgm:pt>
    <dgm:pt modelId="{8D65D38D-0A48-494F-9169-79C5EB3D96F6}" type="pres">
      <dgm:prSet presAssocID="{D20EABA5-8772-494E-AE10-962972CFBCE2}" presName="hierChild6" presStyleCnt="0"/>
      <dgm:spPr/>
    </dgm:pt>
    <dgm:pt modelId="{C6006ADC-670D-4730-ADDA-96079CBCAF3F}" type="pres">
      <dgm:prSet presAssocID="{D20EABA5-8772-494E-AE10-962972CFBCE2}" presName="hierChild7" presStyleCnt="0"/>
      <dgm:spPr/>
    </dgm:pt>
    <dgm:pt modelId="{FAA94126-77CB-48B8-BF98-FFCCBEA28472}" type="pres">
      <dgm:prSet presAssocID="{1B196B52-79E1-48DF-9891-D33494C34165}" presName="Name111" presStyleLbl="parChTrans1D2" presStyleIdx="1" presStyleCnt="8"/>
      <dgm:spPr/>
      <dgm:t>
        <a:bodyPr/>
        <a:lstStyle/>
        <a:p>
          <a:endParaRPr lang="ru-RU"/>
        </a:p>
      </dgm:t>
    </dgm:pt>
    <dgm:pt modelId="{1963DB9E-1D50-47F2-9339-EB2F180E8082}" type="pres">
      <dgm:prSet presAssocID="{74F23FFB-4998-41D4-B4DE-179005036523}" presName="hierRoot3" presStyleCnt="0">
        <dgm:presLayoutVars>
          <dgm:hierBranch val="init"/>
        </dgm:presLayoutVars>
      </dgm:prSet>
      <dgm:spPr/>
    </dgm:pt>
    <dgm:pt modelId="{46BA491F-EBF5-4A53-85BB-A8C10735B939}" type="pres">
      <dgm:prSet presAssocID="{74F23FFB-4998-41D4-B4DE-179005036523}" presName="rootComposite3" presStyleCnt="0"/>
      <dgm:spPr/>
    </dgm:pt>
    <dgm:pt modelId="{6FD7F406-8005-41E3-BB5D-1529D92F5EE6}" type="pres">
      <dgm:prSet presAssocID="{74F23FFB-4998-41D4-B4DE-179005036523}" presName="rootText3" presStyleLbl="asst1" presStyleIdx="1" presStyleCnt="8" custScaleX="144766" custLinFactNeighborX="48014" custLinFactNeighborY="-2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6C5D84-43D8-4121-9430-6FB2B4D1D3D0}" type="pres">
      <dgm:prSet presAssocID="{74F23FFB-4998-41D4-B4DE-179005036523}" presName="rootConnector3" presStyleLbl="asst1" presStyleIdx="1" presStyleCnt="8"/>
      <dgm:spPr/>
      <dgm:t>
        <a:bodyPr/>
        <a:lstStyle/>
        <a:p>
          <a:endParaRPr lang="ru-RU"/>
        </a:p>
      </dgm:t>
    </dgm:pt>
    <dgm:pt modelId="{0E404608-1694-4483-80E3-BC46CE7A6906}" type="pres">
      <dgm:prSet presAssocID="{74F23FFB-4998-41D4-B4DE-179005036523}" presName="hierChild6" presStyleCnt="0"/>
      <dgm:spPr/>
    </dgm:pt>
    <dgm:pt modelId="{BAB148B0-B0CE-4FB4-85F8-3B737779F593}" type="pres">
      <dgm:prSet presAssocID="{74F23FFB-4998-41D4-B4DE-179005036523}" presName="hierChild7" presStyleCnt="0"/>
      <dgm:spPr/>
    </dgm:pt>
    <dgm:pt modelId="{111FAD89-C62A-4C7B-BB5E-8B08B5D2B0D4}" type="pres">
      <dgm:prSet presAssocID="{70E7763D-1299-4571-B629-62170D774812}" presName="Name111" presStyleLbl="parChTrans1D2" presStyleIdx="2" presStyleCnt="8"/>
      <dgm:spPr/>
      <dgm:t>
        <a:bodyPr/>
        <a:lstStyle/>
        <a:p>
          <a:endParaRPr lang="ru-RU"/>
        </a:p>
      </dgm:t>
    </dgm:pt>
    <dgm:pt modelId="{3BB2AE44-E43E-4016-8AC0-11E3144BB6AA}" type="pres">
      <dgm:prSet presAssocID="{7D56E573-EA32-4F13-8D1F-BB47F37054C7}" presName="hierRoot3" presStyleCnt="0">
        <dgm:presLayoutVars>
          <dgm:hierBranch val="init"/>
        </dgm:presLayoutVars>
      </dgm:prSet>
      <dgm:spPr/>
    </dgm:pt>
    <dgm:pt modelId="{1E6EFB77-386B-484C-8A62-64BB4B6D33DA}" type="pres">
      <dgm:prSet presAssocID="{7D56E573-EA32-4F13-8D1F-BB47F37054C7}" presName="rootComposite3" presStyleCnt="0"/>
      <dgm:spPr/>
    </dgm:pt>
    <dgm:pt modelId="{0E4570E6-7517-46D9-9E58-B918ED548D5C}" type="pres">
      <dgm:prSet presAssocID="{7D56E573-EA32-4F13-8D1F-BB47F37054C7}" presName="rootText3" presStyleLbl="asst1" presStyleIdx="2" presStyleCnt="8" custScaleX="141796" custLinFactNeighborX="-44145" custLinFactNeighborY="-1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D449CB-530E-4A87-9414-7EB3E427AA1D}" type="pres">
      <dgm:prSet presAssocID="{7D56E573-EA32-4F13-8D1F-BB47F37054C7}" presName="rootConnector3" presStyleLbl="asst1" presStyleIdx="2" presStyleCnt="8"/>
      <dgm:spPr/>
      <dgm:t>
        <a:bodyPr/>
        <a:lstStyle/>
        <a:p>
          <a:endParaRPr lang="ru-RU"/>
        </a:p>
      </dgm:t>
    </dgm:pt>
    <dgm:pt modelId="{659A0C02-9878-4DED-9F5D-5C079EFE4AC5}" type="pres">
      <dgm:prSet presAssocID="{7D56E573-EA32-4F13-8D1F-BB47F37054C7}" presName="hierChild6" presStyleCnt="0"/>
      <dgm:spPr/>
    </dgm:pt>
    <dgm:pt modelId="{0F64967B-4AB0-403D-B0B5-6564797F2CCF}" type="pres">
      <dgm:prSet presAssocID="{7D56E573-EA32-4F13-8D1F-BB47F37054C7}" presName="hierChild7" presStyleCnt="0"/>
      <dgm:spPr/>
    </dgm:pt>
    <dgm:pt modelId="{D43C2B21-964A-4AFB-B2FD-0057FC4106B1}" type="pres">
      <dgm:prSet presAssocID="{A82D619A-143D-49D9-9400-9A92A5EF87D3}" presName="Name111" presStyleLbl="parChTrans1D2" presStyleIdx="3" presStyleCnt="8"/>
      <dgm:spPr/>
      <dgm:t>
        <a:bodyPr/>
        <a:lstStyle/>
        <a:p>
          <a:endParaRPr lang="ru-RU"/>
        </a:p>
      </dgm:t>
    </dgm:pt>
    <dgm:pt modelId="{0AF4735E-EE1D-478D-ADC9-9182EDFF362C}" type="pres">
      <dgm:prSet presAssocID="{03E0170E-6157-48BF-8F90-7391DCAE2DAC}" presName="hierRoot3" presStyleCnt="0">
        <dgm:presLayoutVars>
          <dgm:hierBranch val="init"/>
        </dgm:presLayoutVars>
      </dgm:prSet>
      <dgm:spPr/>
    </dgm:pt>
    <dgm:pt modelId="{0AACE342-7671-47C6-B75B-A7C00AFB41BE}" type="pres">
      <dgm:prSet presAssocID="{03E0170E-6157-48BF-8F90-7391DCAE2DAC}" presName="rootComposite3" presStyleCnt="0"/>
      <dgm:spPr/>
    </dgm:pt>
    <dgm:pt modelId="{42E1ACB2-D2C1-4763-931B-6A064CC78EE0}" type="pres">
      <dgm:prSet presAssocID="{03E0170E-6157-48BF-8F90-7391DCAE2DAC}" presName="rootText3" presStyleLbl="asst1" presStyleIdx="3" presStyleCnt="8" custScaleX="145387" custLinFactNeighborX="48014" custLinFactNeighborY="-1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70D60A-7ED1-4A00-B976-E81AFF8FDADB}" type="pres">
      <dgm:prSet presAssocID="{03E0170E-6157-48BF-8F90-7391DCAE2DAC}" presName="rootConnector3" presStyleLbl="asst1" presStyleIdx="3" presStyleCnt="8"/>
      <dgm:spPr/>
      <dgm:t>
        <a:bodyPr/>
        <a:lstStyle/>
        <a:p>
          <a:endParaRPr lang="ru-RU"/>
        </a:p>
      </dgm:t>
    </dgm:pt>
    <dgm:pt modelId="{C1041649-BA70-44BB-92A9-B493EEFB7637}" type="pres">
      <dgm:prSet presAssocID="{03E0170E-6157-48BF-8F90-7391DCAE2DAC}" presName="hierChild6" presStyleCnt="0"/>
      <dgm:spPr/>
    </dgm:pt>
    <dgm:pt modelId="{F75D3215-25E4-4966-97BC-8766E9D0A7A0}" type="pres">
      <dgm:prSet presAssocID="{03E0170E-6157-48BF-8F90-7391DCAE2DAC}" presName="hierChild7" presStyleCnt="0"/>
      <dgm:spPr/>
    </dgm:pt>
    <dgm:pt modelId="{1D1956B0-C9BE-468E-B305-3BF5DDBEF8C5}" type="pres">
      <dgm:prSet presAssocID="{F423F708-9D7E-4311-AE03-C71307F23907}" presName="Name111" presStyleLbl="parChTrans1D2" presStyleIdx="4" presStyleCnt="8"/>
      <dgm:spPr/>
      <dgm:t>
        <a:bodyPr/>
        <a:lstStyle/>
        <a:p>
          <a:endParaRPr lang="ru-RU"/>
        </a:p>
      </dgm:t>
    </dgm:pt>
    <dgm:pt modelId="{142AF33B-8341-461A-A699-305F2A25C797}" type="pres">
      <dgm:prSet presAssocID="{7697689A-5871-4BD9-B3C6-B4498A58288C}" presName="hierRoot3" presStyleCnt="0">
        <dgm:presLayoutVars>
          <dgm:hierBranch val="init"/>
        </dgm:presLayoutVars>
      </dgm:prSet>
      <dgm:spPr/>
    </dgm:pt>
    <dgm:pt modelId="{B33ABDD0-5FCD-4079-8609-691ED67925C7}" type="pres">
      <dgm:prSet presAssocID="{7697689A-5871-4BD9-B3C6-B4498A58288C}" presName="rootComposite3" presStyleCnt="0"/>
      <dgm:spPr/>
    </dgm:pt>
    <dgm:pt modelId="{F21894B9-49CC-4675-9BD3-98845B37E115}" type="pres">
      <dgm:prSet presAssocID="{7697689A-5871-4BD9-B3C6-B4498A58288C}" presName="rootText3" presStyleLbl="asst1" presStyleIdx="4" presStyleCnt="8" custScaleX="141795" custLinFactNeighborX="-44145" custLinFactNeighborY="-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8903B3-2CDE-42C4-9335-ACAD0E3AAC57}" type="pres">
      <dgm:prSet presAssocID="{7697689A-5871-4BD9-B3C6-B4498A58288C}" presName="rootConnector3" presStyleLbl="asst1" presStyleIdx="4" presStyleCnt="8"/>
      <dgm:spPr/>
      <dgm:t>
        <a:bodyPr/>
        <a:lstStyle/>
        <a:p>
          <a:endParaRPr lang="ru-RU"/>
        </a:p>
      </dgm:t>
    </dgm:pt>
    <dgm:pt modelId="{BBCF2A61-EA59-4F82-957B-6D6FF123D353}" type="pres">
      <dgm:prSet presAssocID="{7697689A-5871-4BD9-B3C6-B4498A58288C}" presName="hierChild6" presStyleCnt="0"/>
      <dgm:spPr/>
    </dgm:pt>
    <dgm:pt modelId="{F8EEC818-8C85-4DF8-8A97-E3D8A6A8BCA9}" type="pres">
      <dgm:prSet presAssocID="{7697689A-5871-4BD9-B3C6-B4498A58288C}" presName="hierChild7" presStyleCnt="0"/>
      <dgm:spPr/>
    </dgm:pt>
    <dgm:pt modelId="{3C19B2B9-D9BC-40DB-8789-17A5AD6708EE}" type="pres">
      <dgm:prSet presAssocID="{14A90698-C343-49B4-92C3-FD07BAAFEAA4}" presName="Name111" presStyleLbl="parChTrans1D2" presStyleIdx="5" presStyleCnt="8"/>
      <dgm:spPr/>
      <dgm:t>
        <a:bodyPr/>
        <a:lstStyle/>
        <a:p>
          <a:endParaRPr lang="ru-RU"/>
        </a:p>
      </dgm:t>
    </dgm:pt>
    <dgm:pt modelId="{EF943E9E-940D-48FF-BE6B-7216A5BE3C4A}" type="pres">
      <dgm:prSet presAssocID="{89F8BA8C-D60F-40A8-9EB7-6D8212825DFA}" presName="hierRoot3" presStyleCnt="0">
        <dgm:presLayoutVars>
          <dgm:hierBranch val="init"/>
        </dgm:presLayoutVars>
      </dgm:prSet>
      <dgm:spPr/>
    </dgm:pt>
    <dgm:pt modelId="{7917F59D-5967-4847-B69D-01A6B0DBEC25}" type="pres">
      <dgm:prSet presAssocID="{89F8BA8C-D60F-40A8-9EB7-6D8212825DFA}" presName="rootComposite3" presStyleCnt="0"/>
      <dgm:spPr/>
    </dgm:pt>
    <dgm:pt modelId="{A4114FBB-5AE0-40B9-88C8-EB0639D7D97E}" type="pres">
      <dgm:prSet presAssocID="{89F8BA8C-D60F-40A8-9EB7-6D8212825DFA}" presName="rootText3" presStyleLbl="asst1" presStyleIdx="5" presStyleCnt="8" custScaleX="142417" custLinFactNeighborX="48014" custLinFactNeighborY="-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B4AE51-B22C-465C-BC0A-FB8CD6A231A7}" type="pres">
      <dgm:prSet presAssocID="{89F8BA8C-D60F-40A8-9EB7-6D8212825DFA}" presName="rootConnector3" presStyleLbl="asst1" presStyleIdx="5" presStyleCnt="8"/>
      <dgm:spPr/>
      <dgm:t>
        <a:bodyPr/>
        <a:lstStyle/>
        <a:p>
          <a:endParaRPr lang="ru-RU"/>
        </a:p>
      </dgm:t>
    </dgm:pt>
    <dgm:pt modelId="{6F081622-7E9E-463F-8BB3-DFB82A5B47E9}" type="pres">
      <dgm:prSet presAssocID="{89F8BA8C-D60F-40A8-9EB7-6D8212825DFA}" presName="hierChild6" presStyleCnt="0"/>
      <dgm:spPr/>
    </dgm:pt>
    <dgm:pt modelId="{ECB26BA9-F0C7-49D2-A548-923D6FA4E252}" type="pres">
      <dgm:prSet presAssocID="{89F8BA8C-D60F-40A8-9EB7-6D8212825DFA}" presName="hierChild7" presStyleCnt="0"/>
      <dgm:spPr/>
    </dgm:pt>
    <dgm:pt modelId="{41661046-6A81-40FC-A9EF-9CF9F510CA5C}" type="pres">
      <dgm:prSet presAssocID="{D3473475-AAD1-47CB-8B61-994BC15EE42E}" presName="Name111" presStyleLbl="parChTrans1D2" presStyleIdx="6" presStyleCnt="8"/>
      <dgm:spPr/>
      <dgm:t>
        <a:bodyPr/>
        <a:lstStyle/>
        <a:p>
          <a:endParaRPr lang="ru-RU"/>
        </a:p>
      </dgm:t>
    </dgm:pt>
    <dgm:pt modelId="{7A6275D8-EBA3-4920-BA3B-E598BC8311E2}" type="pres">
      <dgm:prSet presAssocID="{4CEF2AC5-2981-4CAF-B4B2-3899E91F2149}" presName="hierRoot3" presStyleCnt="0">
        <dgm:presLayoutVars>
          <dgm:hierBranch val="init"/>
        </dgm:presLayoutVars>
      </dgm:prSet>
      <dgm:spPr/>
    </dgm:pt>
    <dgm:pt modelId="{49D2EDE2-88B8-413D-B94E-31D4ADCEECCC}" type="pres">
      <dgm:prSet presAssocID="{4CEF2AC5-2981-4CAF-B4B2-3899E91F2149}" presName="rootComposite3" presStyleCnt="0"/>
      <dgm:spPr/>
    </dgm:pt>
    <dgm:pt modelId="{C5D62FF2-EE0F-491A-B707-E908923D1A6A}" type="pres">
      <dgm:prSet presAssocID="{4CEF2AC5-2981-4CAF-B4B2-3899E91F2149}" presName="rootText3" presStyleLbl="asst1" presStyleIdx="6" presStyleCnt="8" custScaleX="141795" custLinFactNeighborX="-44145" custLinFactNeighborY="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97ACF4-A80E-4353-AE09-E020F721D136}" type="pres">
      <dgm:prSet presAssocID="{4CEF2AC5-2981-4CAF-B4B2-3899E91F2149}" presName="rootConnector3" presStyleLbl="asst1" presStyleIdx="6" presStyleCnt="8"/>
      <dgm:spPr/>
      <dgm:t>
        <a:bodyPr/>
        <a:lstStyle/>
        <a:p>
          <a:endParaRPr lang="ru-RU"/>
        </a:p>
      </dgm:t>
    </dgm:pt>
    <dgm:pt modelId="{03D5DB59-495C-4596-9327-2FD5FCCE2FDD}" type="pres">
      <dgm:prSet presAssocID="{4CEF2AC5-2981-4CAF-B4B2-3899E91F2149}" presName="hierChild6" presStyleCnt="0"/>
      <dgm:spPr/>
    </dgm:pt>
    <dgm:pt modelId="{B5E67CD3-B6E7-4DD0-B285-4FE9816B3EBF}" type="pres">
      <dgm:prSet presAssocID="{4CEF2AC5-2981-4CAF-B4B2-3899E91F2149}" presName="hierChild7" presStyleCnt="0"/>
      <dgm:spPr/>
    </dgm:pt>
    <dgm:pt modelId="{4CCD33FD-CBC5-456C-BC6A-8C3E2539FD3B}" type="pres">
      <dgm:prSet presAssocID="{EBB5DE88-8942-4E22-988B-FF151213A301}" presName="Name111" presStyleLbl="parChTrans1D2" presStyleIdx="7" presStyleCnt="8"/>
      <dgm:spPr/>
      <dgm:t>
        <a:bodyPr/>
        <a:lstStyle/>
        <a:p>
          <a:endParaRPr lang="ru-RU"/>
        </a:p>
      </dgm:t>
    </dgm:pt>
    <dgm:pt modelId="{A10031B2-4556-42FE-8E53-763068044E2B}" type="pres">
      <dgm:prSet presAssocID="{A8C2A6C7-6C39-4B42-9942-78434461B7FC}" presName="hierRoot3" presStyleCnt="0">
        <dgm:presLayoutVars>
          <dgm:hierBranch val="init"/>
        </dgm:presLayoutVars>
      </dgm:prSet>
      <dgm:spPr/>
    </dgm:pt>
    <dgm:pt modelId="{AFD7B627-EC12-4818-B91E-DB05815C4B2F}" type="pres">
      <dgm:prSet presAssocID="{A8C2A6C7-6C39-4B42-9942-78434461B7FC}" presName="rootComposite3" presStyleCnt="0"/>
      <dgm:spPr/>
    </dgm:pt>
    <dgm:pt modelId="{EB0938CF-00E1-40DB-A863-D1B97CAD57ED}" type="pres">
      <dgm:prSet presAssocID="{A8C2A6C7-6C39-4B42-9942-78434461B7FC}" presName="rootText3" presStyleLbl="asst1" presStyleIdx="7" presStyleCnt="8" custScaleX="141796" custLinFactNeighborX="48014" custLinFactNeighborY="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F60BC9-8E43-4D82-B3CD-0193248D13BC}" type="pres">
      <dgm:prSet presAssocID="{A8C2A6C7-6C39-4B42-9942-78434461B7FC}" presName="rootConnector3" presStyleLbl="asst1" presStyleIdx="7" presStyleCnt="8"/>
      <dgm:spPr/>
      <dgm:t>
        <a:bodyPr/>
        <a:lstStyle/>
        <a:p>
          <a:endParaRPr lang="ru-RU"/>
        </a:p>
      </dgm:t>
    </dgm:pt>
    <dgm:pt modelId="{7A071EF0-3E85-4F79-9D96-EAD4CC98FCC1}" type="pres">
      <dgm:prSet presAssocID="{A8C2A6C7-6C39-4B42-9942-78434461B7FC}" presName="hierChild6" presStyleCnt="0"/>
      <dgm:spPr/>
    </dgm:pt>
    <dgm:pt modelId="{48981263-F776-4AF6-ACF3-CDDEEBCB64C9}" type="pres">
      <dgm:prSet presAssocID="{A8C2A6C7-6C39-4B42-9942-78434461B7FC}" presName="hierChild7" presStyleCnt="0"/>
      <dgm:spPr/>
    </dgm:pt>
  </dgm:ptLst>
  <dgm:cxnLst>
    <dgm:cxn modelId="{21C72A25-F301-4E9E-83CC-05FAF49D66A8}" srcId="{086A889B-0834-43A0-8F44-D5963DF0632A}" destId="{A8C2A6C7-6C39-4B42-9942-78434461B7FC}" srcOrd="7" destOrd="0" parTransId="{EBB5DE88-8942-4E22-988B-FF151213A301}" sibTransId="{1BE019E2-F576-4FED-A7FA-67AB3963886F}"/>
    <dgm:cxn modelId="{8A7D5A1F-F94A-4CBC-8B9F-D57341FC9968}" type="presOf" srcId="{A82D619A-143D-49D9-9400-9A92A5EF87D3}" destId="{D43C2B21-964A-4AFB-B2FD-0057FC4106B1}" srcOrd="0" destOrd="0" presId="urn:microsoft.com/office/officeart/2005/8/layout/orgChart1"/>
    <dgm:cxn modelId="{38AD7C38-B861-4066-AACA-18584E960477}" type="presOf" srcId="{4CEF2AC5-2981-4CAF-B4B2-3899E91F2149}" destId="{5397ACF4-A80E-4353-AE09-E020F721D136}" srcOrd="1" destOrd="0" presId="urn:microsoft.com/office/officeart/2005/8/layout/orgChart1"/>
    <dgm:cxn modelId="{C72EEF8A-8DAD-47F7-B9BB-6F4C514CB72C}" type="presOf" srcId="{79A9758F-3E75-4186-97BF-7C568E89214E}" destId="{C32824D1-A3E3-44AD-A9EA-CD22B29A8237}" srcOrd="0" destOrd="0" presId="urn:microsoft.com/office/officeart/2005/8/layout/orgChart1"/>
    <dgm:cxn modelId="{E0828601-8745-4783-BB08-8D2C44E8DE17}" type="presOf" srcId="{74F23FFB-4998-41D4-B4DE-179005036523}" destId="{6FD7F406-8005-41E3-BB5D-1529D92F5EE6}" srcOrd="0" destOrd="0" presId="urn:microsoft.com/office/officeart/2005/8/layout/orgChart1"/>
    <dgm:cxn modelId="{625A581B-B7DC-42E4-A392-F9E23CB086EA}" type="presOf" srcId="{086A889B-0834-43A0-8F44-D5963DF0632A}" destId="{F89AED97-0E89-4803-BDE7-FE75C025CD59}" srcOrd="0" destOrd="0" presId="urn:microsoft.com/office/officeart/2005/8/layout/orgChart1"/>
    <dgm:cxn modelId="{1FD6C0D1-95E0-4699-8425-DB9C9F3B4EE2}" type="presOf" srcId="{086A889B-0834-43A0-8F44-D5963DF0632A}" destId="{A67B7641-B2BD-49D8-9BBC-A8ECA5F54C6C}" srcOrd="1" destOrd="0" presId="urn:microsoft.com/office/officeart/2005/8/layout/orgChart1"/>
    <dgm:cxn modelId="{82555EC1-3779-4831-A3F4-DE0AE4F36823}" type="presOf" srcId="{D20EABA5-8772-494E-AE10-962972CFBCE2}" destId="{FEABF541-D099-4807-AF8B-B7A83CF3E6D5}" srcOrd="0" destOrd="0" presId="urn:microsoft.com/office/officeart/2005/8/layout/orgChart1"/>
    <dgm:cxn modelId="{B0B905F0-827D-427C-BFF4-0519079EC8CD}" type="presOf" srcId="{7AC9433F-AA3D-44E7-9712-61262483A843}" destId="{A38CB86D-3709-49F1-A966-3E535F2A6260}" srcOrd="0" destOrd="0" presId="urn:microsoft.com/office/officeart/2005/8/layout/orgChart1"/>
    <dgm:cxn modelId="{2C67AF04-8411-4DA6-A230-4D41424A20A4}" type="presOf" srcId="{03E0170E-6157-48BF-8F90-7391DCAE2DAC}" destId="{42E1ACB2-D2C1-4763-931B-6A064CC78EE0}" srcOrd="0" destOrd="0" presId="urn:microsoft.com/office/officeart/2005/8/layout/orgChart1"/>
    <dgm:cxn modelId="{87B09A37-D159-447E-B340-50F1F1E5BB6F}" srcId="{086A889B-0834-43A0-8F44-D5963DF0632A}" destId="{7697689A-5871-4BD9-B3C6-B4498A58288C}" srcOrd="4" destOrd="0" parTransId="{F423F708-9D7E-4311-AE03-C71307F23907}" sibTransId="{40AD0C01-92B3-4A70-877B-7985820016D4}"/>
    <dgm:cxn modelId="{2DD33512-A5B9-4D4C-9030-B4661770002A}" type="presOf" srcId="{7697689A-5871-4BD9-B3C6-B4498A58288C}" destId="{EF8903B3-2CDE-42C4-9335-ACAD0E3AAC57}" srcOrd="1" destOrd="0" presId="urn:microsoft.com/office/officeart/2005/8/layout/orgChart1"/>
    <dgm:cxn modelId="{C5776072-FD0F-4FD4-9F59-E9378063EDCF}" type="presOf" srcId="{4CEF2AC5-2981-4CAF-B4B2-3899E91F2149}" destId="{C5D62FF2-EE0F-491A-B707-E908923D1A6A}" srcOrd="0" destOrd="0" presId="urn:microsoft.com/office/officeart/2005/8/layout/orgChart1"/>
    <dgm:cxn modelId="{57F3433A-A54E-4724-B4E9-B39D4D4F4E62}" srcId="{086A889B-0834-43A0-8F44-D5963DF0632A}" destId="{D20EABA5-8772-494E-AE10-962972CFBCE2}" srcOrd="0" destOrd="0" parTransId="{79A9758F-3E75-4186-97BF-7C568E89214E}" sibTransId="{4CFDF3FB-7BAC-440A-931D-49CC1490C5F3}"/>
    <dgm:cxn modelId="{43666B94-9AB2-4661-8CAF-74187EA3EAC3}" srcId="{086A889B-0834-43A0-8F44-D5963DF0632A}" destId="{4CEF2AC5-2981-4CAF-B4B2-3899E91F2149}" srcOrd="6" destOrd="0" parTransId="{D3473475-AAD1-47CB-8B61-994BC15EE42E}" sibTransId="{100B05CC-D212-40A3-9B6A-BD466E34B8FC}"/>
    <dgm:cxn modelId="{0FAF2003-803B-4126-A554-69FA30E7E632}" srcId="{086A889B-0834-43A0-8F44-D5963DF0632A}" destId="{7D56E573-EA32-4F13-8D1F-BB47F37054C7}" srcOrd="2" destOrd="0" parTransId="{70E7763D-1299-4571-B629-62170D774812}" sibTransId="{CAD932C5-80E1-44BD-B405-FC7D860BFF7A}"/>
    <dgm:cxn modelId="{A2D9C3BF-8C01-46AA-A560-E3CFEC99DE99}" type="presOf" srcId="{F423F708-9D7E-4311-AE03-C71307F23907}" destId="{1D1956B0-C9BE-468E-B305-3BF5DDBEF8C5}" srcOrd="0" destOrd="0" presId="urn:microsoft.com/office/officeart/2005/8/layout/orgChart1"/>
    <dgm:cxn modelId="{4B654FD2-B838-48E8-B57F-6DCECAD16960}" type="presOf" srcId="{89F8BA8C-D60F-40A8-9EB7-6D8212825DFA}" destId="{93B4AE51-B22C-465C-BC0A-FB8CD6A231A7}" srcOrd="1" destOrd="0" presId="urn:microsoft.com/office/officeart/2005/8/layout/orgChart1"/>
    <dgm:cxn modelId="{466AA6E6-BC14-486C-BACF-8197903AEF44}" type="presOf" srcId="{A8C2A6C7-6C39-4B42-9942-78434461B7FC}" destId="{13F60BC9-8E43-4D82-B3CD-0193248D13BC}" srcOrd="1" destOrd="0" presId="urn:microsoft.com/office/officeart/2005/8/layout/orgChart1"/>
    <dgm:cxn modelId="{68FCFD20-32A0-404C-8EBE-55C7F0C1F7F4}" type="presOf" srcId="{03E0170E-6157-48BF-8F90-7391DCAE2DAC}" destId="{3570D60A-7ED1-4A00-B976-E81AFF8FDADB}" srcOrd="1" destOrd="0" presId="urn:microsoft.com/office/officeart/2005/8/layout/orgChart1"/>
    <dgm:cxn modelId="{3B416EBB-9875-4280-9068-10B3F5701688}" type="presOf" srcId="{7D56E573-EA32-4F13-8D1F-BB47F37054C7}" destId="{84D449CB-530E-4A87-9414-7EB3E427AA1D}" srcOrd="1" destOrd="0" presId="urn:microsoft.com/office/officeart/2005/8/layout/orgChart1"/>
    <dgm:cxn modelId="{1FC62117-5520-4EBA-A23E-29F5ED5AC24F}" type="presOf" srcId="{EBB5DE88-8942-4E22-988B-FF151213A301}" destId="{4CCD33FD-CBC5-456C-BC6A-8C3E2539FD3B}" srcOrd="0" destOrd="0" presId="urn:microsoft.com/office/officeart/2005/8/layout/orgChart1"/>
    <dgm:cxn modelId="{AF5584F4-EF7D-453A-9454-43A2B39A47B0}" type="presOf" srcId="{D3473475-AAD1-47CB-8B61-994BC15EE42E}" destId="{41661046-6A81-40FC-A9EF-9CF9F510CA5C}" srcOrd="0" destOrd="0" presId="urn:microsoft.com/office/officeart/2005/8/layout/orgChart1"/>
    <dgm:cxn modelId="{1905CA37-9BC0-46DF-80E1-240658286A45}" type="presOf" srcId="{D20EABA5-8772-494E-AE10-962972CFBCE2}" destId="{3E8EC54D-B43B-4F7E-8D87-BE81A7856D9D}" srcOrd="1" destOrd="0" presId="urn:microsoft.com/office/officeart/2005/8/layout/orgChart1"/>
    <dgm:cxn modelId="{D1E96AF0-2482-409E-8592-C029C79172A3}" type="presOf" srcId="{14A90698-C343-49B4-92C3-FD07BAAFEAA4}" destId="{3C19B2B9-D9BC-40DB-8789-17A5AD6708EE}" srcOrd="0" destOrd="0" presId="urn:microsoft.com/office/officeart/2005/8/layout/orgChart1"/>
    <dgm:cxn modelId="{EC8F610E-43CF-47D9-AFD2-C01880DACB82}" type="presOf" srcId="{7D56E573-EA32-4F13-8D1F-BB47F37054C7}" destId="{0E4570E6-7517-46D9-9E58-B918ED548D5C}" srcOrd="0" destOrd="0" presId="urn:microsoft.com/office/officeart/2005/8/layout/orgChart1"/>
    <dgm:cxn modelId="{B112B779-35CE-445C-987E-9CC8C33F08B0}" type="presOf" srcId="{1B196B52-79E1-48DF-9891-D33494C34165}" destId="{FAA94126-77CB-48B8-BF98-FFCCBEA28472}" srcOrd="0" destOrd="0" presId="urn:microsoft.com/office/officeart/2005/8/layout/orgChart1"/>
    <dgm:cxn modelId="{A5E28D10-BDDD-44B7-A086-3033FC6B846A}" type="presOf" srcId="{7697689A-5871-4BD9-B3C6-B4498A58288C}" destId="{F21894B9-49CC-4675-9BD3-98845B37E115}" srcOrd="0" destOrd="0" presId="urn:microsoft.com/office/officeart/2005/8/layout/orgChart1"/>
    <dgm:cxn modelId="{A761F490-33FE-4D00-A102-E5B82F154BF0}" srcId="{086A889B-0834-43A0-8F44-D5963DF0632A}" destId="{89F8BA8C-D60F-40A8-9EB7-6D8212825DFA}" srcOrd="5" destOrd="0" parTransId="{14A90698-C343-49B4-92C3-FD07BAAFEAA4}" sibTransId="{CBBD09B4-4EF7-4CE1-B12A-E571565A0173}"/>
    <dgm:cxn modelId="{70A761BB-9A64-4249-8A04-502006BBB922}" srcId="{086A889B-0834-43A0-8F44-D5963DF0632A}" destId="{03E0170E-6157-48BF-8F90-7391DCAE2DAC}" srcOrd="3" destOrd="0" parTransId="{A82D619A-143D-49D9-9400-9A92A5EF87D3}" sibTransId="{B07A962B-FC64-4536-B9A7-43CE4093D624}"/>
    <dgm:cxn modelId="{3124A14E-4454-48B2-9A27-0D7F627F8E71}" type="presOf" srcId="{74F23FFB-4998-41D4-B4DE-179005036523}" destId="{7C6C5D84-43D8-4121-9430-6FB2B4D1D3D0}" srcOrd="1" destOrd="0" presId="urn:microsoft.com/office/officeart/2005/8/layout/orgChart1"/>
    <dgm:cxn modelId="{E4BCD9DD-4859-4985-B106-E25D1A30659E}" srcId="{7AC9433F-AA3D-44E7-9712-61262483A843}" destId="{086A889B-0834-43A0-8F44-D5963DF0632A}" srcOrd="0" destOrd="0" parTransId="{6794872E-1E5D-4821-A60B-B27D225BB5C2}" sibTransId="{9E62EB6A-B626-4393-B4E9-49DB205CF778}"/>
    <dgm:cxn modelId="{DF5A88A2-149E-4FF5-AE55-EB27390A2179}" type="presOf" srcId="{A8C2A6C7-6C39-4B42-9942-78434461B7FC}" destId="{EB0938CF-00E1-40DB-A863-D1B97CAD57ED}" srcOrd="0" destOrd="0" presId="urn:microsoft.com/office/officeart/2005/8/layout/orgChart1"/>
    <dgm:cxn modelId="{439B3335-8074-4909-BFF9-C251A8933D12}" type="presOf" srcId="{89F8BA8C-D60F-40A8-9EB7-6D8212825DFA}" destId="{A4114FBB-5AE0-40B9-88C8-EB0639D7D97E}" srcOrd="0" destOrd="0" presId="urn:microsoft.com/office/officeart/2005/8/layout/orgChart1"/>
    <dgm:cxn modelId="{9D2C2FB5-616E-4AB2-9770-9D4998A92AB5}" srcId="{086A889B-0834-43A0-8F44-D5963DF0632A}" destId="{74F23FFB-4998-41D4-B4DE-179005036523}" srcOrd="1" destOrd="0" parTransId="{1B196B52-79E1-48DF-9891-D33494C34165}" sibTransId="{FBA673BC-C948-4A66-8C82-4A7B5551D880}"/>
    <dgm:cxn modelId="{A08B1123-EBDF-4D08-AEA7-B6798D529E1C}" type="presOf" srcId="{70E7763D-1299-4571-B629-62170D774812}" destId="{111FAD89-C62A-4C7B-BB5E-8B08B5D2B0D4}" srcOrd="0" destOrd="0" presId="urn:microsoft.com/office/officeart/2005/8/layout/orgChart1"/>
    <dgm:cxn modelId="{91E5242C-C3E2-4219-94F5-D063DDBE9F8D}" type="presParOf" srcId="{A38CB86D-3709-49F1-A966-3E535F2A6260}" destId="{883FD599-15F5-4388-BE61-FD5A6C299FAA}" srcOrd="0" destOrd="0" presId="urn:microsoft.com/office/officeart/2005/8/layout/orgChart1"/>
    <dgm:cxn modelId="{8F8750B9-49DA-4C81-882E-79529AA47B8F}" type="presParOf" srcId="{883FD599-15F5-4388-BE61-FD5A6C299FAA}" destId="{6DB79DCB-7012-480F-A994-9EC7A9CEE02B}" srcOrd="0" destOrd="0" presId="urn:microsoft.com/office/officeart/2005/8/layout/orgChart1"/>
    <dgm:cxn modelId="{9AD40049-25EB-4DBD-BE62-6B027BB42954}" type="presParOf" srcId="{6DB79DCB-7012-480F-A994-9EC7A9CEE02B}" destId="{F89AED97-0E89-4803-BDE7-FE75C025CD59}" srcOrd="0" destOrd="0" presId="urn:microsoft.com/office/officeart/2005/8/layout/orgChart1"/>
    <dgm:cxn modelId="{0DA38025-6E98-4FEB-B966-60F539322B66}" type="presParOf" srcId="{6DB79DCB-7012-480F-A994-9EC7A9CEE02B}" destId="{A67B7641-B2BD-49D8-9BBC-A8ECA5F54C6C}" srcOrd="1" destOrd="0" presId="urn:microsoft.com/office/officeart/2005/8/layout/orgChart1"/>
    <dgm:cxn modelId="{B25F4B43-C958-4BDF-A2E5-30EEEF6A3642}" type="presParOf" srcId="{883FD599-15F5-4388-BE61-FD5A6C299FAA}" destId="{0E30A409-0DEC-46F0-9A6A-6F8E1E45324E}" srcOrd="1" destOrd="0" presId="urn:microsoft.com/office/officeart/2005/8/layout/orgChart1"/>
    <dgm:cxn modelId="{13FBD950-0C8E-4D0B-947C-AA6F41F251F2}" type="presParOf" srcId="{883FD599-15F5-4388-BE61-FD5A6C299FAA}" destId="{4C2701D8-6ADD-4693-92F4-A2845B44DBF5}" srcOrd="2" destOrd="0" presId="urn:microsoft.com/office/officeart/2005/8/layout/orgChart1"/>
    <dgm:cxn modelId="{CB6B8311-F40A-4856-B9A0-D0992B234E14}" type="presParOf" srcId="{4C2701D8-6ADD-4693-92F4-A2845B44DBF5}" destId="{C32824D1-A3E3-44AD-A9EA-CD22B29A8237}" srcOrd="0" destOrd="0" presId="urn:microsoft.com/office/officeart/2005/8/layout/orgChart1"/>
    <dgm:cxn modelId="{11FAD3F1-81F6-44E5-B903-A59DF0870340}" type="presParOf" srcId="{4C2701D8-6ADD-4693-92F4-A2845B44DBF5}" destId="{A431D1EE-EE79-48D6-A0E3-9FEA6AA3678F}" srcOrd="1" destOrd="0" presId="urn:microsoft.com/office/officeart/2005/8/layout/orgChart1"/>
    <dgm:cxn modelId="{BB8A3BAD-C9DB-47AE-9328-B90DAB26D2E1}" type="presParOf" srcId="{A431D1EE-EE79-48D6-A0E3-9FEA6AA3678F}" destId="{7D001D43-5BDB-4280-A25C-6464C4283197}" srcOrd="0" destOrd="0" presId="urn:microsoft.com/office/officeart/2005/8/layout/orgChart1"/>
    <dgm:cxn modelId="{FF789A4D-FE8F-4BBD-B08A-AB918C6B1128}" type="presParOf" srcId="{7D001D43-5BDB-4280-A25C-6464C4283197}" destId="{FEABF541-D099-4807-AF8B-B7A83CF3E6D5}" srcOrd="0" destOrd="0" presId="urn:microsoft.com/office/officeart/2005/8/layout/orgChart1"/>
    <dgm:cxn modelId="{92AA8B99-D76F-42F0-A6E0-CE2B4B23FED7}" type="presParOf" srcId="{7D001D43-5BDB-4280-A25C-6464C4283197}" destId="{3E8EC54D-B43B-4F7E-8D87-BE81A7856D9D}" srcOrd="1" destOrd="0" presId="urn:microsoft.com/office/officeart/2005/8/layout/orgChart1"/>
    <dgm:cxn modelId="{7C7F6441-0F59-420B-B75E-C7A3C997A669}" type="presParOf" srcId="{A431D1EE-EE79-48D6-A0E3-9FEA6AA3678F}" destId="{8D65D38D-0A48-494F-9169-79C5EB3D96F6}" srcOrd="1" destOrd="0" presId="urn:microsoft.com/office/officeart/2005/8/layout/orgChart1"/>
    <dgm:cxn modelId="{256AC111-F3CD-4672-A128-0F586D068BB6}" type="presParOf" srcId="{A431D1EE-EE79-48D6-A0E3-9FEA6AA3678F}" destId="{C6006ADC-670D-4730-ADDA-96079CBCAF3F}" srcOrd="2" destOrd="0" presId="urn:microsoft.com/office/officeart/2005/8/layout/orgChart1"/>
    <dgm:cxn modelId="{A4E7DEB3-1EA8-4C5D-8674-09FCD5F10FBB}" type="presParOf" srcId="{4C2701D8-6ADD-4693-92F4-A2845B44DBF5}" destId="{FAA94126-77CB-48B8-BF98-FFCCBEA28472}" srcOrd="2" destOrd="0" presId="urn:microsoft.com/office/officeart/2005/8/layout/orgChart1"/>
    <dgm:cxn modelId="{81DAFD87-C26F-4EA6-AF99-4F545A8B3522}" type="presParOf" srcId="{4C2701D8-6ADD-4693-92F4-A2845B44DBF5}" destId="{1963DB9E-1D50-47F2-9339-EB2F180E8082}" srcOrd="3" destOrd="0" presId="urn:microsoft.com/office/officeart/2005/8/layout/orgChart1"/>
    <dgm:cxn modelId="{69E78BF3-C832-4B82-BD95-BF981275528C}" type="presParOf" srcId="{1963DB9E-1D50-47F2-9339-EB2F180E8082}" destId="{46BA491F-EBF5-4A53-85BB-A8C10735B939}" srcOrd="0" destOrd="0" presId="urn:microsoft.com/office/officeart/2005/8/layout/orgChart1"/>
    <dgm:cxn modelId="{259187BF-3F9A-4A4E-AB4D-80A3E92A0E54}" type="presParOf" srcId="{46BA491F-EBF5-4A53-85BB-A8C10735B939}" destId="{6FD7F406-8005-41E3-BB5D-1529D92F5EE6}" srcOrd="0" destOrd="0" presId="urn:microsoft.com/office/officeart/2005/8/layout/orgChart1"/>
    <dgm:cxn modelId="{958C4140-32F6-41DC-9D5F-EF61FC13B1BD}" type="presParOf" srcId="{46BA491F-EBF5-4A53-85BB-A8C10735B939}" destId="{7C6C5D84-43D8-4121-9430-6FB2B4D1D3D0}" srcOrd="1" destOrd="0" presId="urn:microsoft.com/office/officeart/2005/8/layout/orgChart1"/>
    <dgm:cxn modelId="{78C27DE3-A5FE-4EDA-B336-F955B35762E8}" type="presParOf" srcId="{1963DB9E-1D50-47F2-9339-EB2F180E8082}" destId="{0E404608-1694-4483-80E3-BC46CE7A6906}" srcOrd="1" destOrd="0" presId="urn:microsoft.com/office/officeart/2005/8/layout/orgChart1"/>
    <dgm:cxn modelId="{3869E21F-AA84-4AD4-9FAD-80BA327A3536}" type="presParOf" srcId="{1963DB9E-1D50-47F2-9339-EB2F180E8082}" destId="{BAB148B0-B0CE-4FB4-85F8-3B737779F593}" srcOrd="2" destOrd="0" presId="urn:microsoft.com/office/officeart/2005/8/layout/orgChart1"/>
    <dgm:cxn modelId="{9CB28CB7-F862-4C25-B087-5316892F859C}" type="presParOf" srcId="{4C2701D8-6ADD-4693-92F4-A2845B44DBF5}" destId="{111FAD89-C62A-4C7B-BB5E-8B08B5D2B0D4}" srcOrd="4" destOrd="0" presId="urn:microsoft.com/office/officeart/2005/8/layout/orgChart1"/>
    <dgm:cxn modelId="{E065C6F3-2168-4444-97F9-FEB37B62673B}" type="presParOf" srcId="{4C2701D8-6ADD-4693-92F4-A2845B44DBF5}" destId="{3BB2AE44-E43E-4016-8AC0-11E3144BB6AA}" srcOrd="5" destOrd="0" presId="urn:microsoft.com/office/officeart/2005/8/layout/orgChart1"/>
    <dgm:cxn modelId="{58D9C0A0-6FCA-41E4-B2B9-C55C0DFFA027}" type="presParOf" srcId="{3BB2AE44-E43E-4016-8AC0-11E3144BB6AA}" destId="{1E6EFB77-386B-484C-8A62-64BB4B6D33DA}" srcOrd="0" destOrd="0" presId="urn:microsoft.com/office/officeart/2005/8/layout/orgChart1"/>
    <dgm:cxn modelId="{56C614DC-C018-465D-B533-F39182FEE7F9}" type="presParOf" srcId="{1E6EFB77-386B-484C-8A62-64BB4B6D33DA}" destId="{0E4570E6-7517-46D9-9E58-B918ED548D5C}" srcOrd="0" destOrd="0" presId="urn:microsoft.com/office/officeart/2005/8/layout/orgChart1"/>
    <dgm:cxn modelId="{3CA4D1FA-DD49-466C-95DF-D8133AF85499}" type="presParOf" srcId="{1E6EFB77-386B-484C-8A62-64BB4B6D33DA}" destId="{84D449CB-530E-4A87-9414-7EB3E427AA1D}" srcOrd="1" destOrd="0" presId="urn:microsoft.com/office/officeart/2005/8/layout/orgChart1"/>
    <dgm:cxn modelId="{8891A350-43BB-40C8-B7C4-7DC9B96F230C}" type="presParOf" srcId="{3BB2AE44-E43E-4016-8AC0-11E3144BB6AA}" destId="{659A0C02-9878-4DED-9F5D-5C079EFE4AC5}" srcOrd="1" destOrd="0" presId="urn:microsoft.com/office/officeart/2005/8/layout/orgChart1"/>
    <dgm:cxn modelId="{F67927EA-D7CC-445C-ACD6-4B0B11E8A95D}" type="presParOf" srcId="{3BB2AE44-E43E-4016-8AC0-11E3144BB6AA}" destId="{0F64967B-4AB0-403D-B0B5-6564797F2CCF}" srcOrd="2" destOrd="0" presId="urn:microsoft.com/office/officeart/2005/8/layout/orgChart1"/>
    <dgm:cxn modelId="{B0873BE3-5E69-4047-9ABE-35B54047C64C}" type="presParOf" srcId="{4C2701D8-6ADD-4693-92F4-A2845B44DBF5}" destId="{D43C2B21-964A-4AFB-B2FD-0057FC4106B1}" srcOrd="6" destOrd="0" presId="urn:microsoft.com/office/officeart/2005/8/layout/orgChart1"/>
    <dgm:cxn modelId="{55F4F259-D22B-44A5-BA59-3FFD1D53E5EA}" type="presParOf" srcId="{4C2701D8-6ADD-4693-92F4-A2845B44DBF5}" destId="{0AF4735E-EE1D-478D-ADC9-9182EDFF362C}" srcOrd="7" destOrd="0" presId="urn:microsoft.com/office/officeart/2005/8/layout/orgChart1"/>
    <dgm:cxn modelId="{CF67001A-CBFD-4900-B15D-2F8517627E3E}" type="presParOf" srcId="{0AF4735E-EE1D-478D-ADC9-9182EDFF362C}" destId="{0AACE342-7671-47C6-B75B-A7C00AFB41BE}" srcOrd="0" destOrd="0" presId="urn:microsoft.com/office/officeart/2005/8/layout/orgChart1"/>
    <dgm:cxn modelId="{705AA4AA-C3FC-494F-98C3-C06E87AA23EC}" type="presParOf" srcId="{0AACE342-7671-47C6-B75B-A7C00AFB41BE}" destId="{42E1ACB2-D2C1-4763-931B-6A064CC78EE0}" srcOrd="0" destOrd="0" presId="urn:microsoft.com/office/officeart/2005/8/layout/orgChart1"/>
    <dgm:cxn modelId="{85B02B72-9582-4DE2-AC0E-77695D6A3ACB}" type="presParOf" srcId="{0AACE342-7671-47C6-B75B-A7C00AFB41BE}" destId="{3570D60A-7ED1-4A00-B976-E81AFF8FDADB}" srcOrd="1" destOrd="0" presId="urn:microsoft.com/office/officeart/2005/8/layout/orgChart1"/>
    <dgm:cxn modelId="{63F15BE7-CFEA-439C-A753-09CD998AA31D}" type="presParOf" srcId="{0AF4735E-EE1D-478D-ADC9-9182EDFF362C}" destId="{C1041649-BA70-44BB-92A9-B493EEFB7637}" srcOrd="1" destOrd="0" presId="urn:microsoft.com/office/officeart/2005/8/layout/orgChart1"/>
    <dgm:cxn modelId="{F4B93F6A-ABC8-40D3-9ADA-C4EE6B502972}" type="presParOf" srcId="{0AF4735E-EE1D-478D-ADC9-9182EDFF362C}" destId="{F75D3215-25E4-4966-97BC-8766E9D0A7A0}" srcOrd="2" destOrd="0" presId="urn:microsoft.com/office/officeart/2005/8/layout/orgChart1"/>
    <dgm:cxn modelId="{8904E632-F433-4CC7-8BCB-38FABBC8AB93}" type="presParOf" srcId="{4C2701D8-6ADD-4693-92F4-A2845B44DBF5}" destId="{1D1956B0-C9BE-468E-B305-3BF5DDBEF8C5}" srcOrd="8" destOrd="0" presId="urn:microsoft.com/office/officeart/2005/8/layout/orgChart1"/>
    <dgm:cxn modelId="{36BC2356-7FDF-401E-9932-770974EDAD5E}" type="presParOf" srcId="{4C2701D8-6ADD-4693-92F4-A2845B44DBF5}" destId="{142AF33B-8341-461A-A699-305F2A25C797}" srcOrd="9" destOrd="0" presId="urn:microsoft.com/office/officeart/2005/8/layout/orgChart1"/>
    <dgm:cxn modelId="{242E61E5-8572-4971-8261-1BCBDC729D21}" type="presParOf" srcId="{142AF33B-8341-461A-A699-305F2A25C797}" destId="{B33ABDD0-5FCD-4079-8609-691ED67925C7}" srcOrd="0" destOrd="0" presId="urn:microsoft.com/office/officeart/2005/8/layout/orgChart1"/>
    <dgm:cxn modelId="{9B4F6AC7-ED05-454A-8C0B-A325C1B70355}" type="presParOf" srcId="{B33ABDD0-5FCD-4079-8609-691ED67925C7}" destId="{F21894B9-49CC-4675-9BD3-98845B37E115}" srcOrd="0" destOrd="0" presId="urn:microsoft.com/office/officeart/2005/8/layout/orgChart1"/>
    <dgm:cxn modelId="{98131E6A-CB3E-4B38-B981-D81D944C6AA3}" type="presParOf" srcId="{B33ABDD0-5FCD-4079-8609-691ED67925C7}" destId="{EF8903B3-2CDE-42C4-9335-ACAD0E3AAC57}" srcOrd="1" destOrd="0" presId="urn:microsoft.com/office/officeart/2005/8/layout/orgChart1"/>
    <dgm:cxn modelId="{4CD2864F-1154-416E-BC3A-FC461A7B2588}" type="presParOf" srcId="{142AF33B-8341-461A-A699-305F2A25C797}" destId="{BBCF2A61-EA59-4F82-957B-6D6FF123D353}" srcOrd="1" destOrd="0" presId="urn:microsoft.com/office/officeart/2005/8/layout/orgChart1"/>
    <dgm:cxn modelId="{D12FB219-F924-47E4-9536-C8BED79CD5A0}" type="presParOf" srcId="{142AF33B-8341-461A-A699-305F2A25C797}" destId="{F8EEC818-8C85-4DF8-8A97-E3D8A6A8BCA9}" srcOrd="2" destOrd="0" presId="urn:microsoft.com/office/officeart/2005/8/layout/orgChart1"/>
    <dgm:cxn modelId="{4154DA22-6DA5-4FAC-881B-96531BC3A166}" type="presParOf" srcId="{4C2701D8-6ADD-4693-92F4-A2845B44DBF5}" destId="{3C19B2B9-D9BC-40DB-8789-17A5AD6708EE}" srcOrd="10" destOrd="0" presId="urn:microsoft.com/office/officeart/2005/8/layout/orgChart1"/>
    <dgm:cxn modelId="{3886B53F-C9F9-4A36-8E46-192FEC30EA7D}" type="presParOf" srcId="{4C2701D8-6ADD-4693-92F4-A2845B44DBF5}" destId="{EF943E9E-940D-48FF-BE6B-7216A5BE3C4A}" srcOrd="11" destOrd="0" presId="urn:microsoft.com/office/officeart/2005/8/layout/orgChart1"/>
    <dgm:cxn modelId="{F551FCB4-8C05-4C84-BC77-3200DC12C463}" type="presParOf" srcId="{EF943E9E-940D-48FF-BE6B-7216A5BE3C4A}" destId="{7917F59D-5967-4847-B69D-01A6B0DBEC25}" srcOrd="0" destOrd="0" presId="urn:microsoft.com/office/officeart/2005/8/layout/orgChart1"/>
    <dgm:cxn modelId="{F19F7388-ADEB-4558-8333-DAE2B2EFD87B}" type="presParOf" srcId="{7917F59D-5967-4847-B69D-01A6B0DBEC25}" destId="{A4114FBB-5AE0-40B9-88C8-EB0639D7D97E}" srcOrd="0" destOrd="0" presId="urn:microsoft.com/office/officeart/2005/8/layout/orgChart1"/>
    <dgm:cxn modelId="{FA98D851-4976-402B-97EE-EB5A8DB76E2E}" type="presParOf" srcId="{7917F59D-5967-4847-B69D-01A6B0DBEC25}" destId="{93B4AE51-B22C-465C-BC0A-FB8CD6A231A7}" srcOrd="1" destOrd="0" presId="urn:microsoft.com/office/officeart/2005/8/layout/orgChart1"/>
    <dgm:cxn modelId="{9488AFC9-460E-44E9-B5C2-D2F8B8B3257A}" type="presParOf" srcId="{EF943E9E-940D-48FF-BE6B-7216A5BE3C4A}" destId="{6F081622-7E9E-463F-8BB3-DFB82A5B47E9}" srcOrd="1" destOrd="0" presId="urn:microsoft.com/office/officeart/2005/8/layout/orgChart1"/>
    <dgm:cxn modelId="{F6E4B43A-F364-45E8-A8AD-744208BC1BA1}" type="presParOf" srcId="{EF943E9E-940D-48FF-BE6B-7216A5BE3C4A}" destId="{ECB26BA9-F0C7-49D2-A548-923D6FA4E252}" srcOrd="2" destOrd="0" presId="urn:microsoft.com/office/officeart/2005/8/layout/orgChart1"/>
    <dgm:cxn modelId="{BBC51132-53D3-41A3-B576-E6B4957CD8C6}" type="presParOf" srcId="{4C2701D8-6ADD-4693-92F4-A2845B44DBF5}" destId="{41661046-6A81-40FC-A9EF-9CF9F510CA5C}" srcOrd="12" destOrd="0" presId="urn:microsoft.com/office/officeart/2005/8/layout/orgChart1"/>
    <dgm:cxn modelId="{6CD009A3-E2B5-46B1-B0AF-84EFA7056F68}" type="presParOf" srcId="{4C2701D8-6ADD-4693-92F4-A2845B44DBF5}" destId="{7A6275D8-EBA3-4920-BA3B-E598BC8311E2}" srcOrd="13" destOrd="0" presId="urn:microsoft.com/office/officeart/2005/8/layout/orgChart1"/>
    <dgm:cxn modelId="{274E63EB-3ECA-4478-B32A-264005280C02}" type="presParOf" srcId="{7A6275D8-EBA3-4920-BA3B-E598BC8311E2}" destId="{49D2EDE2-88B8-413D-B94E-31D4ADCEECCC}" srcOrd="0" destOrd="0" presId="urn:microsoft.com/office/officeart/2005/8/layout/orgChart1"/>
    <dgm:cxn modelId="{386A2168-CFF2-46FE-9DF5-544189161728}" type="presParOf" srcId="{49D2EDE2-88B8-413D-B94E-31D4ADCEECCC}" destId="{C5D62FF2-EE0F-491A-B707-E908923D1A6A}" srcOrd="0" destOrd="0" presId="urn:microsoft.com/office/officeart/2005/8/layout/orgChart1"/>
    <dgm:cxn modelId="{FC607A22-5704-4015-8DD0-CB84D675CB09}" type="presParOf" srcId="{49D2EDE2-88B8-413D-B94E-31D4ADCEECCC}" destId="{5397ACF4-A80E-4353-AE09-E020F721D136}" srcOrd="1" destOrd="0" presId="urn:microsoft.com/office/officeart/2005/8/layout/orgChart1"/>
    <dgm:cxn modelId="{F296B0A7-0E0A-44CB-B38F-92FBD3E3CF55}" type="presParOf" srcId="{7A6275D8-EBA3-4920-BA3B-E598BC8311E2}" destId="{03D5DB59-495C-4596-9327-2FD5FCCE2FDD}" srcOrd="1" destOrd="0" presId="urn:microsoft.com/office/officeart/2005/8/layout/orgChart1"/>
    <dgm:cxn modelId="{FBE21AE7-D545-40E4-80A6-35D164FDA4C1}" type="presParOf" srcId="{7A6275D8-EBA3-4920-BA3B-E598BC8311E2}" destId="{B5E67CD3-B6E7-4DD0-B285-4FE9816B3EBF}" srcOrd="2" destOrd="0" presId="urn:microsoft.com/office/officeart/2005/8/layout/orgChart1"/>
    <dgm:cxn modelId="{3F18EB3E-11BD-469F-B29D-E4456ABE1D9B}" type="presParOf" srcId="{4C2701D8-6ADD-4693-92F4-A2845B44DBF5}" destId="{4CCD33FD-CBC5-456C-BC6A-8C3E2539FD3B}" srcOrd="14" destOrd="0" presId="urn:microsoft.com/office/officeart/2005/8/layout/orgChart1"/>
    <dgm:cxn modelId="{3216C722-57CD-4A51-9A5D-167DB48F37C1}" type="presParOf" srcId="{4C2701D8-6ADD-4693-92F4-A2845B44DBF5}" destId="{A10031B2-4556-42FE-8E53-763068044E2B}" srcOrd="15" destOrd="0" presId="urn:microsoft.com/office/officeart/2005/8/layout/orgChart1"/>
    <dgm:cxn modelId="{BDCB6469-0CF0-4B9B-93CF-F21627EFA45B}" type="presParOf" srcId="{A10031B2-4556-42FE-8E53-763068044E2B}" destId="{AFD7B627-EC12-4818-B91E-DB05815C4B2F}" srcOrd="0" destOrd="0" presId="urn:microsoft.com/office/officeart/2005/8/layout/orgChart1"/>
    <dgm:cxn modelId="{0E9EF54F-94CD-4BF8-A816-3C9DBC96FBB1}" type="presParOf" srcId="{AFD7B627-EC12-4818-B91E-DB05815C4B2F}" destId="{EB0938CF-00E1-40DB-A863-D1B97CAD57ED}" srcOrd="0" destOrd="0" presId="urn:microsoft.com/office/officeart/2005/8/layout/orgChart1"/>
    <dgm:cxn modelId="{2377DD1D-C414-4984-A61D-64BBC1E02A64}" type="presParOf" srcId="{AFD7B627-EC12-4818-B91E-DB05815C4B2F}" destId="{13F60BC9-8E43-4D82-B3CD-0193248D13BC}" srcOrd="1" destOrd="0" presId="urn:microsoft.com/office/officeart/2005/8/layout/orgChart1"/>
    <dgm:cxn modelId="{3B6CB256-B2C8-4422-AA40-955842ABBE2B}" type="presParOf" srcId="{A10031B2-4556-42FE-8E53-763068044E2B}" destId="{7A071EF0-3E85-4F79-9D96-EAD4CC98FCC1}" srcOrd="1" destOrd="0" presId="urn:microsoft.com/office/officeart/2005/8/layout/orgChart1"/>
    <dgm:cxn modelId="{87EB1A4C-FCFA-4DC0-A049-2E6CDFD38A10}" type="presParOf" srcId="{A10031B2-4556-42FE-8E53-763068044E2B}" destId="{48981263-F776-4AF6-ACF3-CDDEEBCB64C9}" srcOrd="2" destOrd="0" presId="urn:microsoft.com/office/officeart/2005/8/layout/orgChart1"/>
  </dgm:cxnLst>
  <dgm:bg/>
  <dgm:whole>
    <a:ln w="38100"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825451-3CA6-43CD-9254-BC9E52C67F7E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191802-2A9C-4449-ACB6-82EED6C0C463}">
      <dgm:prSet phldrT="[Текст]" custT="1"/>
      <dgm:spPr>
        <a:solidFill>
          <a:schemeClr val="accent2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2400" dirty="0" smtClean="0"/>
            <a:t>ДОУ</a:t>
          </a:r>
          <a:endParaRPr lang="ru-RU" sz="2400" dirty="0"/>
        </a:p>
      </dgm:t>
    </dgm:pt>
    <dgm:pt modelId="{55DF11B2-0914-4387-BCBC-3A42746384CF}" type="parTrans" cxnId="{32888C16-C046-4EF0-A0C0-30E84E385472}">
      <dgm:prSet/>
      <dgm:spPr/>
      <dgm:t>
        <a:bodyPr/>
        <a:lstStyle/>
        <a:p>
          <a:endParaRPr lang="ru-RU" sz="2400"/>
        </a:p>
      </dgm:t>
    </dgm:pt>
    <dgm:pt modelId="{7BAD3D29-EABA-483F-9AA5-C8B5B771C05C}" type="sibTrans" cxnId="{32888C16-C046-4EF0-A0C0-30E84E385472}">
      <dgm:prSet/>
      <dgm:spPr/>
      <dgm:t>
        <a:bodyPr/>
        <a:lstStyle/>
        <a:p>
          <a:endParaRPr lang="ru-RU" sz="2400"/>
        </a:p>
      </dgm:t>
    </dgm:pt>
    <dgm:pt modelId="{556BE63F-4568-4F5E-AA8D-CEC3FD7F4ED3}">
      <dgm:prSet phldrT="[Текст]" custT="1"/>
      <dgm:spPr>
        <a:solidFill>
          <a:srgbClr val="00B0F0"/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2400" dirty="0" smtClean="0"/>
            <a:t>Отдел образования</a:t>
          </a:r>
          <a:endParaRPr lang="ru-RU" sz="2400" dirty="0"/>
        </a:p>
      </dgm:t>
    </dgm:pt>
    <dgm:pt modelId="{A2D77434-BA98-4020-864E-1C309DC75EF6}" type="parTrans" cxnId="{7CA6C9F5-22B5-4961-BAFD-ACEDBFC230BD}">
      <dgm:prSet/>
      <dgm:spPr/>
      <dgm:t>
        <a:bodyPr/>
        <a:lstStyle/>
        <a:p>
          <a:endParaRPr lang="ru-RU" sz="2400"/>
        </a:p>
      </dgm:t>
    </dgm:pt>
    <dgm:pt modelId="{74B25623-18BD-4F26-A3B3-F8A15F66B83C}" type="sibTrans" cxnId="{7CA6C9F5-22B5-4961-BAFD-ACEDBFC230BD}">
      <dgm:prSet/>
      <dgm:spPr/>
      <dgm:t>
        <a:bodyPr/>
        <a:lstStyle/>
        <a:p>
          <a:endParaRPr lang="ru-RU" sz="2400"/>
        </a:p>
      </dgm:t>
    </dgm:pt>
    <dgm:pt modelId="{4A3CEF8E-E80E-4FB2-9EB0-C59CE024D48D}">
      <dgm:prSet phldrT="[Текст]" custT="1"/>
      <dgm:spPr>
        <a:solidFill>
          <a:srgbClr val="00B0F0"/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2400" dirty="0" smtClean="0"/>
            <a:t>Музей</a:t>
          </a:r>
          <a:endParaRPr lang="ru-RU" sz="2400" dirty="0"/>
        </a:p>
      </dgm:t>
    </dgm:pt>
    <dgm:pt modelId="{CDB824D1-BC79-42D9-B26E-7E941722B1C8}" type="parTrans" cxnId="{E1BC6F04-4634-450C-98DD-4461F85EE35F}">
      <dgm:prSet/>
      <dgm:spPr/>
      <dgm:t>
        <a:bodyPr/>
        <a:lstStyle/>
        <a:p>
          <a:endParaRPr lang="ru-RU" sz="2400"/>
        </a:p>
      </dgm:t>
    </dgm:pt>
    <dgm:pt modelId="{BC291E9F-B6CA-4BF6-B326-B1C6E5503729}" type="sibTrans" cxnId="{E1BC6F04-4634-450C-98DD-4461F85EE35F}">
      <dgm:prSet/>
      <dgm:spPr/>
      <dgm:t>
        <a:bodyPr/>
        <a:lstStyle/>
        <a:p>
          <a:endParaRPr lang="ru-RU" sz="2400"/>
        </a:p>
      </dgm:t>
    </dgm:pt>
    <dgm:pt modelId="{96514F1E-09C8-4EB1-96E6-CCD89B729A8C}">
      <dgm:prSet phldrT="[Текст]" custT="1"/>
      <dgm:spPr>
        <a:solidFill>
          <a:srgbClr val="00B0F0"/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2400" dirty="0" smtClean="0"/>
            <a:t>Библиотека</a:t>
          </a:r>
          <a:endParaRPr lang="ru-RU" sz="2400" dirty="0"/>
        </a:p>
      </dgm:t>
    </dgm:pt>
    <dgm:pt modelId="{4B788B5E-C484-43DF-A67F-B90679E63C7B}" type="parTrans" cxnId="{54236359-204C-4BF6-8F01-6FA05A939EAE}">
      <dgm:prSet/>
      <dgm:spPr/>
      <dgm:t>
        <a:bodyPr/>
        <a:lstStyle/>
        <a:p>
          <a:endParaRPr lang="ru-RU" sz="2400"/>
        </a:p>
      </dgm:t>
    </dgm:pt>
    <dgm:pt modelId="{A53A3642-E7F8-41E7-8125-AC80050EBCDD}" type="sibTrans" cxnId="{54236359-204C-4BF6-8F01-6FA05A939EAE}">
      <dgm:prSet/>
      <dgm:spPr/>
      <dgm:t>
        <a:bodyPr/>
        <a:lstStyle/>
        <a:p>
          <a:endParaRPr lang="ru-RU" sz="2400"/>
        </a:p>
      </dgm:t>
    </dgm:pt>
    <dgm:pt modelId="{FCB20E5A-0485-441F-ABD3-0F7A1ACC4CE7}">
      <dgm:prSet phldrT="[Текст]" custT="1"/>
      <dgm:spPr>
        <a:solidFill>
          <a:srgbClr val="00B0F0"/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2400" dirty="0" smtClean="0"/>
            <a:t>Совет ветеранов</a:t>
          </a:r>
          <a:endParaRPr lang="ru-RU" sz="2400" dirty="0"/>
        </a:p>
      </dgm:t>
    </dgm:pt>
    <dgm:pt modelId="{765A8CAF-2B15-4760-BDFF-B2B3367E00ED}" type="parTrans" cxnId="{ECEB78A6-9FCF-4536-99C2-F0E94A173DB6}">
      <dgm:prSet/>
      <dgm:spPr/>
      <dgm:t>
        <a:bodyPr/>
        <a:lstStyle/>
        <a:p>
          <a:endParaRPr lang="ru-RU" sz="2400"/>
        </a:p>
      </dgm:t>
    </dgm:pt>
    <dgm:pt modelId="{78F386A6-8566-4AE3-9B1F-BC5E22C212C0}" type="sibTrans" cxnId="{ECEB78A6-9FCF-4536-99C2-F0E94A173DB6}">
      <dgm:prSet/>
      <dgm:spPr/>
      <dgm:t>
        <a:bodyPr/>
        <a:lstStyle/>
        <a:p>
          <a:endParaRPr lang="ru-RU" sz="2400"/>
        </a:p>
      </dgm:t>
    </dgm:pt>
    <dgm:pt modelId="{2485E190-6117-45A3-8DB1-61F33CD25385}">
      <dgm:prSet phldrT="[Текст]" custT="1"/>
      <dgm:spPr>
        <a:solidFill>
          <a:srgbClr val="00B0F0"/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2400" dirty="0" smtClean="0"/>
            <a:t>Детская школа искусств</a:t>
          </a:r>
          <a:endParaRPr lang="ru-RU" sz="2400" dirty="0"/>
        </a:p>
      </dgm:t>
    </dgm:pt>
    <dgm:pt modelId="{1A48F5C5-6176-485E-A9B1-CE90E66011CD}" type="parTrans" cxnId="{40799EEC-84EA-460C-ADC9-4FBFC0C3E00D}">
      <dgm:prSet/>
      <dgm:spPr/>
      <dgm:t>
        <a:bodyPr/>
        <a:lstStyle/>
        <a:p>
          <a:endParaRPr lang="ru-RU" sz="2400"/>
        </a:p>
      </dgm:t>
    </dgm:pt>
    <dgm:pt modelId="{9CD2EF8C-9A70-4F25-821B-BC23E0C1A95F}" type="sibTrans" cxnId="{40799EEC-84EA-460C-ADC9-4FBFC0C3E00D}">
      <dgm:prSet/>
      <dgm:spPr/>
      <dgm:t>
        <a:bodyPr/>
        <a:lstStyle/>
        <a:p>
          <a:endParaRPr lang="ru-RU" sz="2400"/>
        </a:p>
      </dgm:t>
    </dgm:pt>
    <dgm:pt modelId="{11FC9CCB-2E1E-4C8A-87CA-0898091BF014}">
      <dgm:prSet phldrT="[Текст]" custT="1"/>
      <dgm:spPr>
        <a:solidFill>
          <a:srgbClr val="00B0F0"/>
        </a:solidFill>
        <a:ln w="28575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2400" dirty="0" smtClean="0"/>
            <a:t>ДОУ города</a:t>
          </a:r>
          <a:endParaRPr lang="ru-RU" sz="2400" dirty="0"/>
        </a:p>
      </dgm:t>
    </dgm:pt>
    <dgm:pt modelId="{B30D3D82-F28B-4559-B9AC-C6C9AFDC8437}" type="parTrans" cxnId="{D95AA344-49B6-4016-BD0B-D5ED69C3F097}">
      <dgm:prSet/>
      <dgm:spPr/>
      <dgm:t>
        <a:bodyPr/>
        <a:lstStyle/>
        <a:p>
          <a:endParaRPr lang="ru-RU" sz="2400"/>
        </a:p>
      </dgm:t>
    </dgm:pt>
    <dgm:pt modelId="{B1E7BCD9-9C4A-4DD6-BA8D-56ECD80D864B}" type="sibTrans" cxnId="{D95AA344-49B6-4016-BD0B-D5ED69C3F097}">
      <dgm:prSet/>
      <dgm:spPr/>
      <dgm:t>
        <a:bodyPr/>
        <a:lstStyle/>
        <a:p>
          <a:endParaRPr lang="ru-RU" sz="2400"/>
        </a:p>
      </dgm:t>
    </dgm:pt>
    <dgm:pt modelId="{0A366CD4-064B-4C2E-8C39-6DD783B32CB6}">
      <dgm:prSet phldrT="[Текст]" custT="1"/>
      <dgm:spPr>
        <a:solidFill>
          <a:srgbClr val="00B0F0"/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BE13B038-1047-4F0B-B306-2A28F4528925}" type="parTrans" cxnId="{F51D7CD1-684D-42C1-AC87-46ABCA989A49}">
      <dgm:prSet/>
      <dgm:spPr/>
      <dgm:t>
        <a:bodyPr/>
        <a:lstStyle/>
        <a:p>
          <a:endParaRPr lang="ru-RU" sz="2400"/>
        </a:p>
      </dgm:t>
    </dgm:pt>
    <dgm:pt modelId="{E6503C53-841B-447B-A1A6-404652E7FD18}" type="sibTrans" cxnId="{F51D7CD1-684D-42C1-AC87-46ABCA989A49}">
      <dgm:prSet/>
      <dgm:spPr/>
      <dgm:t>
        <a:bodyPr/>
        <a:lstStyle/>
        <a:p>
          <a:endParaRPr lang="ru-RU" sz="2400"/>
        </a:p>
      </dgm:t>
    </dgm:pt>
    <dgm:pt modelId="{17A1D6E7-2E1F-46EF-B2EC-DBE84D664DCC}">
      <dgm:prSet phldrT="[Текст]" custT="1"/>
      <dgm:spPr>
        <a:solidFill>
          <a:srgbClr val="00B0F0"/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2400" dirty="0" smtClean="0"/>
            <a:t>Дом культуры</a:t>
          </a:r>
          <a:endParaRPr lang="ru-RU" sz="2400" dirty="0"/>
        </a:p>
      </dgm:t>
    </dgm:pt>
    <dgm:pt modelId="{04AA7502-3159-46C3-9601-4A583C9E6BB0}" type="parTrans" cxnId="{AA7FF004-CF9C-499C-9017-E14B8F3ACAEB}">
      <dgm:prSet/>
      <dgm:spPr/>
      <dgm:t>
        <a:bodyPr/>
        <a:lstStyle/>
        <a:p>
          <a:endParaRPr lang="ru-RU"/>
        </a:p>
      </dgm:t>
    </dgm:pt>
    <dgm:pt modelId="{BBAF09B4-2861-4580-B8D8-1B3F987BF2A7}" type="sibTrans" cxnId="{AA7FF004-CF9C-499C-9017-E14B8F3ACAEB}">
      <dgm:prSet/>
      <dgm:spPr/>
      <dgm:t>
        <a:bodyPr/>
        <a:lstStyle/>
        <a:p>
          <a:endParaRPr lang="ru-RU"/>
        </a:p>
      </dgm:t>
    </dgm:pt>
    <dgm:pt modelId="{6034010D-ECD6-42B2-9CF6-C7B451D5B6F0}" type="pres">
      <dgm:prSet presAssocID="{0B825451-3CA6-43CD-9254-BC9E52C67F7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552A047-690D-4B92-8186-3807701CD282}" type="pres">
      <dgm:prSet presAssocID="{29191802-2A9C-4449-ACB6-82EED6C0C463}" presName="singleCycle" presStyleCnt="0"/>
      <dgm:spPr/>
    </dgm:pt>
    <dgm:pt modelId="{40E88E52-6389-4B59-AF35-7C8915BE7D3D}" type="pres">
      <dgm:prSet presAssocID="{29191802-2A9C-4449-ACB6-82EED6C0C463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B57999B2-BF01-4323-A3EF-22C5AE51EE5A}" type="pres">
      <dgm:prSet presAssocID="{A2D77434-BA98-4020-864E-1C309DC75EF6}" presName="Name56" presStyleLbl="parChTrans1D2" presStyleIdx="0" presStyleCnt="7"/>
      <dgm:spPr/>
      <dgm:t>
        <a:bodyPr/>
        <a:lstStyle/>
        <a:p>
          <a:endParaRPr lang="ru-RU"/>
        </a:p>
      </dgm:t>
    </dgm:pt>
    <dgm:pt modelId="{6B3DAEF2-E0A2-4E69-8A51-EF124B1FC33C}" type="pres">
      <dgm:prSet presAssocID="{556BE63F-4568-4F5E-AA8D-CEC3FD7F4ED3}" presName="text0" presStyleLbl="node1" presStyleIdx="1" presStyleCnt="8" custScaleX="188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64D775-6279-4DE0-A15C-ACA67D0FAD79}" type="pres">
      <dgm:prSet presAssocID="{CDB824D1-BC79-42D9-B26E-7E941722B1C8}" presName="Name56" presStyleLbl="parChTrans1D2" presStyleIdx="1" presStyleCnt="7"/>
      <dgm:spPr/>
      <dgm:t>
        <a:bodyPr/>
        <a:lstStyle/>
        <a:p>
          <a:endParaRPr lang="ru-RU"/>
        </a:p>
      </dgm:t>
    </dgm:pt>
    <dgm:pt modelId="{C4F5C6A6-7C1A-4674-AC47-753A5F3972C7}" type="pres">
      <dgm:prSet presAssocID="{4A3CEF8E-E80E-4FB2-9EB0-C59CE024D48D}" presName="text0" presStyleLbl="node1" presStyleIdx="2" presStyleCnt="8" custScaleX="183150" custRadScaleRad="125630" custRadScaleInc="22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3C2A3-4853-4D02-A235-91AC28E8BE56}" type="pres">
      <dgm:prSet presAssocID="{765A8CAF-2B15-4760-BDFF-B2B3367E00ED}" presName="Name56" presStyleLbl="parChTrans1D2" presStyleIdx="2" presStyleCnt="7"/>
      <dgm:spPr/>
      <dgm:t>
        <a:bodyPr/>
        <a:lstStyle/>
        <a:p>
          <a:endParaRPr lang="ru-RU"/>
        </a:p>
      </dgm:t>
    </dgm:pt>
    <dgm:pt modelId="{1675F28E-3AB9-45EB-9AE6-24A33F3C9264}" type="pres">
      <dgm:prSet presAssocID="{FCB20E5A-0485-441F-ABD3-0F7A1ACC4CE7}" presName="text0" presStyleLbl="node1" presStyleIdx="3" presStyleCnt="8" custScaleX="185370" custRadScaleRad="133550" custRadScaleInc="662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E51F5-26DE-4172-BA3C-AEFF49F5C74A}" type="pres">
      <dgm:prSet presAssocID="{4B788B5E-C484-43DF-A67F-B90679E63C7B}" presName="Name56" presStyleLbl="parChTrans1D2" presStyleIdx="3" presStyleCnt="7"/>
      <dgm:spPr/>
      <dgm:t>
        <a:bodyPr/>
        <a:lstStyle/>
        <a:p>
          <a:endParaRPr lang="ru-RU"/>
        </a:p>
      </dgm:t>
    </dgm:pt>
    <dgm:pt modelId="{99C563CD-E876-438D-BCB0-31CAA8B5AA82}" type="pres">
      <dgm:prSet presAssocID="{96514F1E-09C8-4EB1-96E6-CCD89B729A8C}" presName="text0" presStyleLbl="node1" presStyleIdx="4" presStyleCnt="8" custScaleX="194777" custRadScaleRad="130088" custRadScaleInc="-144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2CFC8-EE1C-4E16-877A-26549F241D70}" type="pres">
      <dgm:prSet presAssocID="{1A48F5C5-6176-485E-A9B1-CE90E66011CD}" presName="Name56" presStyleLbl="parChTrans1D2" presStyleIdx="4" presStyleCnt="7"/>
      <dgm:spPr/>
      <dgm:t>
        <a:bodyPr/>
        <a:lstStyle/>
        <a:p>
          <a:endParaRPr lang="ru-RU"/>
        </a:p>
      </dgm:t>
    </dgm:pt>
    <dgm:pt modelId="{6A989890-BD3C-4398-9E92-5DEEAD649BF3}" type="pres">
      <dgm:prSet presAssocID="{2485E190-6117-45A3-8DB1-61F33CD25385}" presName="text0" presStyleLbl="node1" presStyleIdx="5" presStyleCnt="8" custScaleX="209278" custRadScaleRad="90976" custRadScaleInc="-107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FB2CD-8FB6-4986-B176-4C4A68380287}" type="pres">
      <dgm:prSet presAssocID="{04AA7502-3159-46C3-9601-4A583C9E6BB0}" presName="Name56" presStyleLbl="parChTrans1D2" presStyleIdx="5" presStyleCnt="7"/>
      <dgm:spPr/>
      <dgm:t>
        <a:bodyPr/>
        <a:lstStyle/>
        <a:p>
          <a:endParaRPr lang="ru-RU"/>
        </a:p>
      </dgm:t>
    </dgm:pt>
    <dgm:pt modelId="{37402B79-07BB-4700-9CC2-974E83F79640}" type="pres">
      <dgm:prSet presAssocID="{17A1D6E7-2E1F-46EF-B2EC-DBE84D664DCC}" presName="text0" presStyleLbl="node1" presStyleIdx="6" presStyleCnt="8" custScaleX="182664" custRadScaleRad="133151" custRadScaleInc="-659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2822E-6E84-4FE1-A406-1EB949E6E3B1}" type="pres">
      <dgm:prSet presAssocID="{B30D3D82-F28B-4559-B9AC-C6C9AFDC8437}" presName="Name56" presStyleLbl="parChTrans1D2" presStyleIdx="6" presStyleCnt="7"/>
      <dgm:spPr/>
      <dgm:t>
        <a:bodyPr/>
        <a:lstStyle/>
        <a:p>
          <a:endParaRPr lang="ru-RU"/>
        </a:p>
      </dgm:t>
    </dgm:pt>
    <dgm:pt modelId="{239F80F9-B788-421E-A283-260D855AF292}" type="pres">
      <dgm:prSet presAssocID="{11FC9CCB-2E1E-4C8A-87CA-0898091BF014}" presName="text0" presStyleLbl="node1" presStyleIdx="7" presStyleCnt="8" custScaleX="186094" custRadScaleRad="128855" custRadScaleInc="-26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399D4D-BBB4-4522-8487-BCED5A360C04}" type="presOf" srcId="{CDB824D1-BC79-42D9-B26E-7E941722B1C8}" destId="{DE64D775-6279-4DE0-A15C-ACA67D0FAD79}" srcOrd="0" destOrd="0" presId="urn:microsoft.com/office/officeart/2008/layout/RadialCluster"/>
    <dgm:cxn modelId="{3DBC2B31-F1A6-4F5A-AFDE-CAD2353DFA34}" type="presOf" srcId="{4A3CEF8E-E80E-4FB2-9EB0-C59CE024D48D}" destId="{C4F5C6A6-7C1A-4674-AC47-753A5F3972C7}" srcOrd="0" destOrd="0" presId="urn:microsoft.com/office/officeart/2008/layout/RadialCluster"/>
    <dgm:cxn modelId="{3067B0DC-8DAE-4FCD-91A6-631EBE4919B4}" type="presOf" srcId="{1A48F5C5-6176-485E-A9B1-CE90E66011CD}" destId="{DED2CFC8-EE1C-4E16-877A-26549F241D70}" srcOrd="0" destOrd="0" presId="urn:microsoft.com/office/officeart/2008/layout/RadialCluster"/>
    <dgm:cxn modelId="{C5A0D679-D0A4-478F-BE2B-D262CD08E9F5}" type="presOf" srcId="{B30D3D82-F28B-4559-B9AC-C6C9AFDC8437}" destId="{DDC2822E-6E84-4FE1-A406-1EB949E6E3B1}" srcOrd="0" destOrd="0" presId="urn:microsoft.com/office/officeart/2008/layout/RadialCluster"/>
    <dgm:cxn modelId="{7CA6C9F5-22B5-4961-BAFD-ACEDBFC230BD}" srcId="{29191802-2A9C-4449-ACB6-82EED6C0C463}" destId="{556BE63F-4568-4F5E-AA8D-CEC3FD7F4ED3}" srcOrd="0" destOrd="0" parTransId="{A2D77434-BA98-4020-864E-1C309DC75EF6}" sibTransId="{74B25623-18BD-4F26-A3B3-F8A15F66B83C}"/>
    <dgm:cxn modelId="{111ACF20-DEF6-47BD-800A-D60C4F8C6C10}" type="presOf" srcId="{556BE63F-4568-4F5E-AA8D-CEC3FD7F4ED3}" destId="{6B3DAEF2-E0A2-4E69-8A51-EF124B1FC33C}" srcOrd="0" destOrd="0" presId="urn:microsoft.com/office/officeart/2008/layout/RadialCluster"/>
    <dgm:cxn modelId="{F4165EE4-544C-4BE7-93EF-344A0AC23C21}" type="presOf" srcId="{29191802-2A9C-4449-ACB6-82EED6C0C463}" destId="{40E88E52-6389-4B59-AF35-7C8915BE7D3D}" srcOrd="0" destOrd="0" presId="urn:microsoft.com/office/officeart/2008/layout/RadialCluster"/>
    <dgm:cxn modelId="{40799EEC-84EA-460C-ADC9-4FBFC0C3E00D}" srcId="{29191802-2A9C-4449-ACB6-82EED6C0C463}" destId="{2485E190-6117-45A3-8DB1-61F33CD25385}" srcOrd="4" destOrd="0" parTransId="{1A48F5C5-6176-485E-A9B1-CE90E66011CD}" sibTransId="{9CD2EF8C-9A70-4F25-821B-BC23E0C1A95F}"/>
    <dgm:cxn modelId="{E84223B3-CE3B-4EFF-BEBF-227593100353}" type="presOf" srcId="{17A1D6E7-2E1F-46EF-B2EC-DBE84D664DCC}" destId="{37402B79-07BB-4700-9CC2-974E83F79640}" srcOrd="0" destOrd="0" presId="urn:microsoft.com/office/officeart/2008/layout/RadialCluster"/>
    <dgm:cxn modelId="{54236359-204C-4BF6-8F01-6FA05A939EAE}" srcId="{29191802-2A9C-4449-ACB6-82EED6C0C463}" destId="{96514F1E-09C8-4EB1-96E6-CCD89B729A8C}" srcOrd="3" destOrd="0" parTransId="{4B788B5E-C484-43DF-A67F-B90679E63C7B}" sibTransId="{A53A3642-E7F8-41E7-8125-AC80050EBCDD}"/>
    <dgm:cxn modelId="{9DE51F56-8327-4E67-AC16-5CC9B1FB7A79}" type="presOf" srcId="{765A8CAF-2B15-4760-BDFF-B2B3367E00ED}" destId="{C9B3C2A3-4853-4D02-A235-91AC28E8BE56}" srcOrd="0" destOrd="0" presId="urn:microsoft.com/office/officeart/2008/layout/RadialCluster"/>
    <dgm:cxn modelId="{E1BC6F04-4634-450C-98DD-4461F85EE35F}" srcId="{29191802-2A9C-4449-ACB6-82EED6C0C463}" destId="{4A3CEF8E-E80E-4FB2-9EB0-C59CE024D48D}" srcOrd="1" destOrd="0" parTransId="{CDB824D1-BC79-42D9-B26E-7E941722B1C8}" sibTransId="{BC291E9F-B6CA-4BF6-B326-B1C6E5503729}"/>
    <dgm:cxn modelId="{0EB1A796-B7E0-4080-960F-2C7B49B3280D}" type="presOf" srcId="{04AA7502-3159-46C3-9601-4A583C9E6BB0}" destId="{18CFB2CD-8FB6-4986-B176-4C4A68380287}" srcOrd="0" destOrd="0" presId="urn:microsoft.com/office/officeart/2008/layout/RadialCluster"/>
    <dgm:cxn modelId="{7A46B341-17C9-44BA-B157-38C6C241B6F4}" type="presOf" srcId="{A2D77434-BA98-4020-864E-1C309DC75EF6}" destId="{B57999B2-BF01-4323-A3EF-22C5AE51EE5A}" srcOrd="0" destOrd="0" presId="urn:microsoft.com/office/officeart/2008/layout/RadialCluster"/>
    <dgm:cxn modelId="{ECEB78A6-9FCF-4536-99C2-F0E94A173DB6}" srcId="{29191802-2A9C-4449-ACB6-82EED6C0C463}" destId="{FCB20E5A-0485-441F-ABD3-0F7A1ACC4CE7}" srcOrd="2" destOrd="0" parTransId="{765A8CAF-2B15-4760-BDFF-B2B3367E00ED}" sibTransId="{78F386A6-8566-4AE3-9B1F-BC5E22C212C0}"/>
    <dgm:cxn modelId="{D95AA344-49B6-4016-BD0B-D5ED69C3F097}" srcId="{29191802-2A9C-4449-ACB6-82EED6C0C463}" destId="{11FC9CCB-2E1E-4C8A-87CA-0898091BF014}" srcOrd="6" destOrd="0" parTransId="{B30D3D82-F28B-4559-B9AC-C6C9AFDC8437}" sibTransId="{B1E7BCD9-9C4A-4DD6-BA8D-56ECD80D864B}"/>
    <dgm:cxn modelId="{EE27F8D3-660E-4FF2-B9D7-84D2F2A7616F}" type="presOf" srcId="{11FC9CCB-2E1E-4C8A-87CA-0898091BF014}" destId="{239F80F9-B788-421E-A283-260D855AF292}" srcOrd="0" destOrd="0" presId="urn:microsoft.com/office/officeart/2008/layout/RadialCluster"/>
    <dgm:cxn modelId="{8402B12C-344B-444E-92EA-B0AE21F6E114}" type="presOf" srcId="{0B825451-3CA6-43CD-9254-BC9E52C67F7E}" destId="{6034010D-ECD6-42B2-9CF6-C7B451D5B6F0}" srcOrd="0" destOrd="0" presId="urn:microsoft.com/office/officeart/2008/layout/RadialCluster"/>
    <dgm:cxn modelId="{F51D7CD1-684D-42C1-AC87-46ABCA989A49}" srcId="{0B825451-3CA6-43CD-9254-BC9E52C67F7E}" destId="{0A366CD4-064B-4C2E-8C39-6DD783B32CB6}" srcOrd="1" destOrd="0" parTransId="{BE13B038-1047-4F0B-B306-2A28F4528925}" sibTransId="{E6503C53-841B-447B-A1A6-404652E7FD18}"/>
    <dgm:cxn modelId="{7604A5E7-B4D3-411B-BC8F-A3F17E1E5F84}" type="presOf" srcId="{96514F1E-09C8-4EB1-96E6-CCD89B729A8C}" destId="{99C563CD-E876-438D-BCB0-31CAA8B5AA82}" srcOrd="0" destOrd="0" presId="urn:microsoft.com/office/officeart/2008/layout/RadialCluster"/>
    <dgm:cxn modelId="{AA7FF004-CF9C-499C-9017-E14B8F3ACAEB}" srcId="{29191802-2A9C-4449-ACB6-82EED6C0C463}" destId="{17A1D6E7-2E1F-46EF-B2EC-DBE84D664DCC}" srcOrd="5" destOrd="0" parTransId="{04AA7502-3159-46C3-9601-4A583C9E6BB0}" sibTransId="{BBAF09B4-2861-4580-B8D8-1B3F987BF2A7}"/>
    <dgm:cxn modelId="{32246950-E7DB-42F1-AA32-31AADD478DC3}" type="presOf" srcId="{4B788B5E-C484-43DF-A67F-B90679E63C7B}" destId="{210E51F5-26DE-4172-BA3C-AEFF49F5C74A}" srcOrd="0" destOrd="0" presId="urn:microsoft.com/office/officeart/2008/layout/RadialCluster"/>
    <dgm:cxn modelId="{02050E3D-40D1-4717-AA2D-ED48E70E87DE}" type="presOf" srcId="{FCB20E5A-0485-441F-ABD3-0F7A1ACC4CE7}" destId="{1675F28E-3AB9-45EB-9AE6-24A33F3C9264}" srcOrd="0" destOrd="0" presId="urn:microsoft.com/office/officeart/2008/layout/RadialCluster"/>
    <dgm:cxn modelId="{32888C16-C046-4EF0-A0C0-30E84E385472}" srcId="{0B825451-3CA6-43CD-9254-BC9E52C67F7E}" destId="{29191802-2A9C-4449-ACB6-82EED6C0C463}" srcOrd="0" destOrd="0" parTransId="{55DF11B2-0914-4387-BCBC-3A42746384CF}" sibTransId="{7BAD3D29-EABA-483F-9AA5-C8B5B771C05C}"/>
    <dgm:cxn modelId="{E37FA160-3B56-42FF-B8E7-4CBC6851C724}" type="presOf" srcId="{2485E190-6117-45A3-8DB1-61F33CD25385}" destId="{6A989890-BD3C-4398-9E92-5DEEAD649BF3}" srcOrd="0" destOrd="0" presId="urn:microsoft.com/office/officeart/2008/layout/RadialCluster"/>
    <dgm:cxn modelId="{253A6FF2-BDBC-4D5B-8779-2AC90F7761EA}" type="presParOf" srcId="{6034010D-ECD6-42B2-9CF6-C7B451D5B6F0}" destId="{0552A047-690D-4B92-8186-3807701CD282}" srcOrd="0" destOrd="0" presId="urn:microsoft.com/office/officeart/2008/layout/RadialCluster"/>
    <dgm:cxn modelId="{F8CFF847-C503-4A95-B1AD-C1F1C93F917C}" type="presParOf" srcId="{0552A047-690D-4B92-8186-3807701CD282}" destId="{40E88E52-6389-4B59-AF35-7C8915BE7D3D}" srcOrd="0" destOrd="0" presId="urn:microsoft.com/office/officeart/2008/layout/RadialCluster"/>
    <dgm:cxn modelId="{0E1D689F-6293-4A6A-BB88-A1E6A6239B81}" type="presParOf" srcId="{0552A047-690D-4B92-8186-3807701CD282}" destId="{B57999B2-BF01-4323-A3EF-22C5AE51EE5A}" srcOrd="1" destOrd="0" presId="urn:microsoft.com/office/officeart/2008/layout/RadialCluster"/>
    <dgm:cxn modelId="{4BDA32FD-056C-4424-BFB0-F7BE0266914D}" type="presParOf" srcId="{0552A047-690D-4B92-8186-3807701CD282}" destId="{6B3DAEF2-E0A2-4E69-8A51-EF124B1FC33C}" srcOrd="2" destOrd="0" presId="urn:microsoft.com/office/officeart/2008/layout/RadialCluster"/>
    <dgm:cxn modelId="{E143A81C-2BFA-4037-8EFA-25A1F5EE8323}" type="presParOf" srcId="{0552A047-690D-4B92-8186-3807701CD282}" destId="{DE64D775-6279-4DE0-A15C-ACA67D0FAD79}" srcOrd="3" destOrd="0" presId="urn:microsoft.com/office/officeart/2008/layout/RadialCluster"/>
    <dgm:cxn modelId="{F77D4299-BE5C-48F1-A470-A04A957D7A86}" type="presParOf" srcId="{0552A047-690D-4B92-8186-3807701CD282}" destId="{C4F5C6A6-7C1A-4674-AC47-753A5F3972C7}" srcOrd="4" destOrd="0" presId="urn:microsoft.com/office/officeart/2008/layout/RadialCluster"/>
    <dgm:cxn modelId="{164E873F-6DE0-45D3-A629-E8EC69F78620}" type="presParOf" srcId="{0552A047-690D-4B92-8186-3807701CD282}" destId="{C9B3C2A3-4853-4D02-A235-91AC28E8BE56}" srcOrd="5" destOrd="0" presId="urn:microsoft.com/office/officeart/2008/layout/RadialCluster"/>
    <dgm:cxn modelId="{C73AEEF4-E71C-46B6-BB35-1836BC2BD273}" type="presParOf" srcId="{0552A047-690D-4B92-8186-3807701CD282}" destId="{1675F28E-3AB9-45EB-9AE6-24A33F3C9264}" srcOrd="6" destOrd="0" presId="urn:microsoft.com/office/officeart/2008/layout/RadialCluster"/>
    <dgm:cxn modelId="{8167EA4A-3BBA-4B0C-9A52-41056D01E8D9}" type="presParOf" srcId="{0552A047-690D-4B92-8186-3807701CD282}" destId="{210E51F5-26DE-4172-BA3C-AEFF49F5C74A}" srcOrd="7" destOrd="0" presId="urn:microsoft.com/office/officeart/2008/layout/RadialCluster"/>
    <dgm:cxn modelId="{3124AE73-0AAC-41DC-AC9C-6EDF5FB0451D}" type="presParOf" srcId="{0552A047-690D-4B92-8186-3807701CD282}" destId="{99C563CD-E876-438D-BCB0-31CAA8B5AA82}" srcOrd="8" destOrd="0" presId="urn:microsoft.com/office/officeart/2008/layout/RadialCluster"/>
    <dgm:cxn modelId="{9123EFC0-F6B3-46CB-A305-24DCE21A9800}" type="presParOf" srcId="{0552A047-690D-4B92-8186-3807701CD282}" destId="{DED2CFC8-EE1C-4E16-877A-26549F241D70}" srcOrd="9" destOrd="0" presId="urn:microsoft.com/office/officeart/2008/layout/RadialCluster"/>
    <dgm:cxn modelId="{DD41424D-BC8B-4F6E-9E11-F93EDB6E74C4}" type="presParOf" srcId="{0552A047-690D-4B92-8186-3807701CD282}" destId="{6A989890-BD3C-4398-9E92-5DEEAD649BF3}" srcOrd="10" destOrd="0" presId="urn:microsoft.com/office/officeart/2008/layout/RadialCluster"/>
    <dgm:cxn modelId="{B3E7CE64-6083-492C-804D-073193BC73D4}" type="presParOf" srcId="{0552A047-690D-4B92-8186-3807701CD282}" destId="{18CFB2CD-8FB6-4986-B176-4C4A68380287}" srcOrd="11" destOrd="0" presId="urn:microsoft.com/office/officeart/2008/layout/RadialCluster"/>
    <dgm:cxn modelId="{88DD28F6-54D5-4FAA-81C8-CDF95A4E2659}" type="presParOf" srcId="{0552A047-690D-4B92-8186-3807701CD282}" destId="{37402B79-07BB-4700-9CC2-974E83F79640}" srcOrd="12" destOrd="0" presId="urn:microsoft.com/office/officeart/2008/layout/RadialCluster"/>
    <dgm:cxn modelId="{C446C629-9E7C-4027-BD63-3D8CB2B4D7F6}" type="presParOf" srcId="{0552A047-690D-4B92-8186-3807701CD282}" destId="{DDC2822E-6E84-4FE1-A406-1EB949E6E3B1}" srcOrd="13" destOrd="0" presId="urn:microsoft.com/office/officeart/2008/layout/RadialCluster"/>
    <dgm:cxn modelId="{D52CBEB4-544F-40F5-8D74-BC5F3E006DEA}" type="presParOf" srcId="{0552A047-690D-4B92-8186-3807701CD282}" destId="{239F80F9-B788-421E-A283-260D855AF292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C46BB9-224E-47E6-9619-E9FE0E94D1FF}">
      <dsp:nvSpPr>
        <dsp:cNvPr id="0" name=""/>
        <dsp:cNvSpPr/>
      </dsp:nvSpPr>
      <dsp:spPr>
        <a:xfrm>
          <a:off x="7088" y="393343"/>
          <a:ext cx="2118610" cy="12711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Семья</a:t>
          </a:r>
          <a:endParaRPr lang="ru-RU" sz="2400" kern="1200" dirty="0"/>
        </a:p>
      </dsp:txBody>
      <dsp:txXfrm>
        <a:off x="7088" y="393343"/>
        <a:ext cx="2118610" cy="1271166"/>
      </dsp:txXfrm>
    </dsp:sp>
    <dsp:sp modelId="{FBAF1F17-0B15-4B6F-A36F-2F82BB695422}">
      <dsp:nvSpPr>
        <dsp:cNvPr id="0" name=""/>
        <dsp:cNvSpPr/>
      </dsp:nvSpPr>
      <dsp:spPr>
        <a:xfrm>
          <a:off x="2312136" y="766219"/>
          <a:ext cx="449145" cy="5254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2312136" y="766219"/>
        <a:ext cx="449145" cy="525415"/>
      </dsp:txXfrm>
    </dsp:sp>
    <dsp:sp modelId="{ED64E5BD-55E7-495F-84D0-3181413EE42A}">
      <dsp:nvSpPr>
        <dsp:cNvPr id="0" name=""/>
        <dsp:cNvSpPr/>
      </dsp:nvSpPr>
      <dsp:spPr>
        <a:xfrm>
          <a:off x="2973142" y="393343"/>
          <a:ext cx="2118610" cy="12711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Детский сад</a:t>
          </a:r>
          <a:endParaRPr lang="ru-RU" sz="2400" kern="1200" dirty="0"/>
        </a:p>
      </dsp:txBody>
      <dsp:txXfrm>
        <a:off x="2973142" y="393343"/>
        <a:ext cx="2118610" cy="1271166"/>
      </dsp:txXfrm>
    </dsp:sp>
    <dsp:sp modelId="{72CC817D-9104-45CA-A459-65B06F825A7D}">
      <dsp:nvSpPr>
        <dsp:cNvPr id="0" name=""/>
        <dsp:cNvSpPr/>
      </dsp:nvSpPr>
      <dsp:spPr>
        <a:xfrm>
          <a:off x="5278190" y="766219"/>
          <a:ext cx="449145" cy="5254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278190" y="766219"/>
        <a:ext cx="449145" cy="525415"/>
      </dsp:txXfrm>
    </dsp:sp>
    <dsp:sp modelId="{4351873E-1D41-4515-B547-A3CB1AD92967}">
      <dsp:nvSpPr>
        <dsp:cNvPr id="0" name=""/>
        <dsp:cNvSpPr/>
      </dsp:nvSpPr>
      <dsp:spPr>
        <a:xfrm>
          <a:off x="5939197" y="393343"/>
          <a:ext cx="2118610" cy="12711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Родная улица</a:t>
          </a:r>
          <a:endParaRPr lang="ru-RU" sz="2400" kern="1200" dirty="0"/>
        </a:p>
      </dsp:txBody>
      <dsp:txXfrm>
        <a:off x="5939197" y="393343"/>
        <a:ext cx="2118610" cy="1271166"/>
      </dsp:txXfrm>
    </dsp:sp>
    <dsp:sp modelId="{A610075C-02AA-42E2-AEEF-160152180E30}">
      <dsp:nvSpPr>
        <dsp:cNvPr id="0" name=""/>
        <dsp:cNvSpPr/>
      </dsp:nvSpPr>
      <dsp:spPr>
        <a:xfrm rot="5400000">
          <a:off x="6773929" y="1812812"/>
          <a:ext cx="449145" cy="5254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5400000">
        <a:off x="6773929" y="1812812"/>
        <a:ext cx="449145" cy="525415"/>
      </dsp:txXfrm>
    </dsp:sp>
    <dsp:sp modelId="{C50086F3-7254-4624-A31F-91A1C8304843}">
      <dsp:nvSpPr>
        <dsp:cNvPr id="0" name=""/>
        <dsp:cNvSpPr/>
      </dsp:nvSpPr>
      <dsp:spPr>
        <a:xfrm>
          <a:off x="5939197" y="2511954"/>
          <a:ext cx="2118610" cy="12711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Родной город</a:t>
          </a:r>
          <a:endParaRPr lang="ru-RU" sz="2400" kern="1200" dirty="0"/>
        </a:p>
      </dsp:txBody>
      <dsp:txXfrm>
        <a:off x="5939197" y="2511954"/>
        <a:ext cx="2118610" cy="1271166"/>
      </dsp:txXfrm>
    </dsp:sp>
    <dsp:sp modelId="{94F59ECA-6A62-401B-B277-D773F40D81E4}">
      <dsp:nvSpPr>
        <dsp:cNvPr id="0" name=""/>
        <dsp:cNvSpPr/>
      </dsp:nvSpPr>
      <dsp:spPr>
        <a:xfrm rot="10800000">
          <a:off x="5303614" y="2884829"/>
          <a:ext cx="449145" cy="5254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5303614" y="2884829"/>
        <a:ext cx="449145" cy="525415"/>
      </dsp:txXfrm>
    </dsp:sp>
    <dsp:sp modelId="{09F3AF35-DE56-4130-945E-530F4282C61F}">
      <dsp:nvSpPr>
        <dsp:cNvPr id="0" name=""/>
        <dsp:cNvSpPr/>
      </dsp:nvSpPr>
      <dsp:spPr>
        <a:xfrm>
          <a:off x="2973142" y="2511954"/>
          <a:ext cx="2118610" cy="12711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Страна, столица, символика</a:t>
          </a:r>
          <a:endParaRPr lang="ru-RU" sz="2400" kern="1200" dirty="0"/>
        </a:p>
      </dsp:txBody>
      <dsp:txXfrm>
        <a:off x="2973142" y="2511954"/>
        <a:ext cx="2118610" cy="1271166"/>
      </dsp:txXfrm>
    </dsp:sp>
    <dsp:sp modelId="{E1AC2C8B-12FD-437F-91BC-97CCD8FA562F}">
      <dsp:nvSpPr>
        <dsp:cNvPr id="0" name=""/>
        <dsp:cNvSpPr/>
      </dsp:nvSpPr>
      <dsp:spPr>
        <a:xfrm rot="10800000">
          <a:off x="2337559" y="2884829"/>
          <a:ext cx="449145" cy="5254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2337559" y="2884829"/>
        <a:ext cx="449145" cy="525415"/>
      </dsp:txXfrm>
    </dsp:sp>
    <dsp:sp modelId="{681E1237-BED3-4A9B-9D66-8E76DAB9E2F8}">
      <dsp:nvSpPr>
        <dsp:cNvPr id="0" name=""/>
        <dsp:cNvSpPr/>
      </dsp:nvSpPr>
      <dsp:spPr>
        <a:xfrm>
          <a:off x="7088" y="2511954"/>
          <a:ext cx="2118610" cy="12711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Права и обязанности</a:t>
          </a:r>
        </a:p>
      </dsp:txBody>
      <dsp:txXfrm>
        <a:off x="7088" y="2511954"/>
        <a:ext cx="2118610" cy="127116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1BDCC-0295-4418-BAE6-972CCCB88DDB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89C5F-FEBA-4969-A7B1-4CC5426D56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8575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81A02-80E8-4CF3-A5C6-90007B7592CC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6DE82-1F05-432E-B1DF-1651917034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6317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14.02.2021</a:t>
            </a:fld>
            <a:endParaRPr lang="ru-RU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140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14.02.2021</a:t>
            </a:fld>
            <a:endParaRPr lang="ru-RU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528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14.02.2021</a:t>
            </a:fld>
            <a:endParaRPr lang="ru-RU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7243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14.02.2021</a:t>
            </a:fld>
            <a:endParaRPr lang="ru-RU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178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14.02.2021</a:t>
            </a:fld>
            <a:endParaRPr lang="ru-RU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729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14.02.2021</a:t>
            </a:fld>
            <a:endParaRPr lang="ru-RU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35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14.02.2021</a:t>
            </a:fld>
            <a:endParaRPr lang="ru-RU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91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14.02.2021</a:t>
            </a:fld>
            <a:endParaRPr lang="ru-RU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1129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14.02.2021</a:t>
            </a:fld>
            <a:endParaRPr lang="ru-RU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145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14.02.2021</a:t>
            </a:fld>
            <a:endParaRPr lang="ru-RU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3473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14.02.2021</a:t>
            </a:fld>
            <a:endParaRPr lang="ru-RU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4989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31559-10BF-4FA3-BEBC-50ADB22BFF21}" type="datetimeFigureOut">
              <a:rPr lang="ru-RU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14.02.2021</a:t>
            </a:fld>
            <a:endParaRPr lang="ru-RU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7D05D-D326-4878-A62F-E3CD402CB142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553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microsoft.com/office/2007/relationships/diagramDrawing" Target="../diagrams/drawing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3.wdp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-5426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251520" y="260648"/>
            <a:ext cx="8712968" cy="6264696"/>
          </a:xfrm>
        </p:spPr>
        <p:txBody>
          <a:bodyPr>
            <a:normAutofit fontScale="9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Calibri" pitchFamily="34" charset="0"/>
            </a:endParaRPr>
          </a:p>
          <a:p>
            <a:pPr algn="ctr"/>
            <a:r>
              <a:rPr lang="ru-RU" sz="2600" b="1" spc="50" dirty="0" smtClean="0">
                <a:ln w="11430"/>
                <a:solidFill>
                  <a:schemeClr val="tx2">
                    <a:lumMod val="50000"/>
                  </a:schemeClr>
                </a:solidFill>
                <a:latin typeface="+mj-lt"/>
                <a:cs typeface="Calibri" pitchFamily="34" charset="0"/>
              </a:rPr>
              <a:t>муниципальное казенное дошкольное образовательное учреждение города Новосибирска </a:t>
            </a:r>
          </a:p>
          <a:p>
            <a:pPr algn="ctr"/>
            <a:r>
              <a:rPr lang="ru-RU" sz="2600" b="1" spc="50" dirty="0" smtClean="0">
                <a:ln w="11430"/>
                <a:solidFill>
                  <a:schemeClr val="tx2">
                    <a:lumMod val="50000"/>
                  </a:schemeClr>
                </a:solidFill>
                <a:latin typeface="+mj-lt"/>
                <a:cs typeface="Calibri" pitchFamily="34" charset="0"/>
              </a:rPr>
              <a:t>«Детский сад №432 комбинированного вида «</a:t>
            </a:r>
          </a:p>
          <a:p>
            <a:endParaRPr lang="ru-RU" sz="26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endParaRPr lang="ru-RU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ctr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4300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Практический семинар</a:t>
            </a:r>
          </a:p>
          <a:p>
            <a:pPr lvl="0" algn="ctr">
              <a:lnSpc>
                <a:spcPct val="110000"/>
              </a:lnSpc>
              <a:spcBef>
                <a:spcPts val="0"/>
              </a:spcBef>
            </a:pPr>
            <a:r>
              <a:rPr lang="ru-RU" sz="43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«</a:t>
            </a:r>
            <a:r>
              <a:rPr lang="ru-RU" sz="4400" dirty="0" smtClean="0"/>
              <a:t>Внедрение эффективных форм работы по нравственно-патриотическому воспитанию детей</a:t>
            </a:r>
            <a:r>
              <a:rPr lang="ru-RU" sz="43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»</a:t>
            </a:r>
            <a:endParaRPr lang="ru-RU" sz="43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  <a:p>
            <a:endParaRPr lang="ru-RU" b="1" spc="50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ctr" defTabSz="914400">
              <a:spcAft>
                <a:spcPts val="0"/>
              </a:spcAft>
              <a:buClrTx/>
            </a:pPr>
            <a:r>
              <a:rPr lang="ru-RU" sz="2600" b="1" spc="50" smtClean="0">
                <a:ln w="11430"/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b="1" spc="50" smtClean="0">
                <a:ln w="11430"/>
                <a:solidFill>
                  <a:schemeClr val="tx2">
                    <a:lumMod val="50000"/>
                  </a:schemeClr>
                </a:solidFill>
              </a:rPr>
              <a:t>2020 </a:t>
            </a:r>
            <a:r>
              <a:rPr lang="ru-RU" sz="2600" b="1" spc="50" dirty="0">
                <a:ln w="11430"/>
                <a:solidFill>
                  <a:schemeClr val="tx2">
                    <a:lumMod val="50000"/>
                  </a:schemeClr>
                </a:solidFill>
              </a:rPr>
              <a:t>год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одзаголовок 6"/>
          <p:cNvSpPr txBox="1">
            <a:spLocks/>
          </p:cNvSpPr>
          <p:nvPr/>
        </p:nvSpPr>
        <p:spPr>
          <a:xfrm>
            <a:off x="0" y="1643050"/>
            <a:ext cx="9144000" cy="2714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714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028" y="620688"/>
            <a:ext cx="8229600" cy="562074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cap="all" spc="200" dirty="0">
                <a:ln w="0"/>
                <a:solidFill>
                  <a:srgbClr val="FF0000"/>
                </a:solidFill>
                <a:effectLst>
                  <a:glow rad="139700">
                    <a:prstClr val="white">
                      <a:alpha val="40000"/>
                    </a:prstClr>
                  </a:glow>
                </a:effectLst>
              </a:rPr>
              <a:t>Основные принципы работы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8840"/>
            <a:ext cx="8064896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/>
                <a:ea typeface="Times New Roman"/>
              </a:rPr>
              <a:t>     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412776"/>
            <a:ext cx="82296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Позитивный центризм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 отбор наиболее актуальных для ребёнка этого возраста знаний)</a:t>
            </a:r>
          </a:p>
          <a:p>
            <a:pPr>
              <a:buFont typeface="+mj-lt"/>
              <a:buAutoNum type="arabicPeriod"/>
            </a:pP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Непрерывность и преемственность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педагогического процесса </a:t>
            </a:r>
          </a:p>
          <a:p>
            <a:pPr>
              <a:buFont typeface="+mj-lt"/>
              <a:buAutoNum type="arabicPeriod"/>
            </a:pP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Рациональное сочетание разных видов деятельности</a:t>
            </a: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адекватный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возрасту баланс интеллектуальных, эмоциональных и двигательных нагрузок.</a:t>
            </a:r>
          </a:p>
          <a:p>
            <a:pPr>
              <a:buFont typeface="+mj-lt"/>
              <a:buAutoNum type="arabicPeriod"/>
            </a:pP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Развивающий характер обучения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основанный на детской активности.</a:t>
            </a:r>
          </a:p>
          <a:p>
            <a:pPr>
              <a:buFont typeface="+mj-lt"/>
              <a:buAutoNum type="arabicPeriod"/>
            </a:pP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маятника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Изучая историю своей улицы, дети связывают её с историей своего района, города, и наоборот, знакомясь с другими городами, они возвращаются к истории своего района и улицы)</a:t>
            </a:r>
          </a:p>
          <a:p>
            <a:pPr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Систематическое изложение материала идёт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близкого и понятного к более сложному.</a:t>
            </a:r>
          </a:p>
          <a:p>
            <a:pPr>
              <a:buFont typeface="+mj-lt"/>
              <a:buAutoNum type="arabicPeriod"/>
            </a:pP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спирали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когда дети , возвращаясь к тем или иным вопросам, событиям, фактам из года в год , углубляют свои познания</a:t>
            </a:r>
            <a:r>
              <a:rPr lang="ru-RU" sz="2000" dirty="0" smtClean="0">
                <a:solidFill>
                  <a:srgbClr val="002060"/>
                </a:solidFill>
              </a:rPr>
              <a:t>)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306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563" y="3175"/>
            <a:ext cx="92551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620688"/>
            <a:ext cx="5400600" cy="576064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effectLst>
                  <a:glow rad="139700">
                    <a:prstClr val="white">
                      <a:alpha val="40000"/>
                    </a:prstClr>
                  </a:glow>
                </a:effectLst>
              </a:rPr>
              <a:t>РАБОТА С ДЕТЬМИ</a:t>
            </a:r>
            <a:endParaRPr lang="ru-RU" sz="3600" b="1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8424936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•	</a:t>
            </a:r>
            <a:r>
              <a:rPr lang="ru-RU" sz="2400" b="1" dirty="0"/>
              <a:t>Образовательная </a:t>
            </a:r>
            <a:r>
              <a:rPr lang="ru-RU" sz="2400" b="1" dirty="0" smtClean="0"/>
              <a:t>деятельность, </a:t>
            </a:r>
            <a:r>
              <a:rPr lang="ru-RU" sz="2400" b="1" dirty="0"/>
              <a:t>имеющая цель дать детям конкретные представления о </a:t>
            </a:r>
            <a:r>
              <a:rPr lang="ru-RU" sz="2400" b="1" dirty="0" smtClean="0"/>
              <a:t>Родине на </a:t>
            </a:r>
            <a:r>
              <a:rPr lang="ru-RU" sz="2400" b="1" dirty="0"/>
              <a:t>основе непосредственного </a:t>
            </a:r>
            <a:r>
              <a:rPr lang="ru-RU" sz="2400" b="1" dirty="0" smtClean="0"/>
              <a:t>восприятия (наблюдения, экскурсии, целевые прогулки) или опосредованно (рассказы воспитателя, чтение художественных произведений).</a:t>
            </a:r>
            <a:endParaRPr lang="ru-RU" sz="2400" b="1" dirty="0"/>
          </a:p>
          <a:p>
            <a:pPr marL="0" indent="0">
              <a:buNone/>
            </a:pPr>
            <a:r>
              <a:rPr lang="ru-RU" sz="2400" b="1" dirty="0"/>
              <a:t>•	Образовательная деятельность, способствующая, углублению и систематизации знаний </a:t>
            </a:r>
            <a:r>
              <a:rPr lang="ru-RU" sz="2400" b="1" dirty="0" smtClean="0"/>
              <a:t>детей (беседы, дидактические игры).</a:t>
            </a:r>
            <a:endParaRPr lang="ru-RU" sz="2400" b="1" dirty="0"/>
          </a:p>
          <a:p>
            <a:pPr marL="0" indent="0">
              <a:buNone/>
            </a:pPr>
            <a:r>
              <a:rPr lang="ru-RU" sz="2400" b="1" dirty="0"/>
              <a:t>•	Образовательная деятельность, во время которой дети используют полученные знания и </a:t>
            </a:r>
            <a:r>
              <a:rPr lang="ru-RU" sz="2400" b="1"/>
              <a:t>выражают </a:t>
            </a:r>
            <a:r>
              <a:rPr lang="ru-RU" sz="2400" b="1" smtClean="0"/>
              <a:t>свое </a:t>
            </a:r>
            <a:r>
              <a:rPr lang="ru-RU" sz="2400" b="1" dirty="0"/>
              <a:t>отношение к явлениям общественной жизни (изобразительная деятельность, творческое рассказывание).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01185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" name="Схема 26"/>
          <p:cNvGraphicFramePr/>
          <p:nvPr>
            <p:extLst>
              <p:ext uri="{D42A27DB-BD31-4B8C-83A1-F6EECF244321}">
                <p14:modId xmlns="" xmlns:p14="http://schemas.microsoft.com/office/powerpoint/2010/main" val="2041271532"/>
              </p:ext>
            </p:extLst>
          </p:nvPr>
        </p:nvGraphicFramePr>
        <p:xfrm>
          <a:off x="467544" y="620688"/>
          <a:ext cx="842493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45593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563" y="3175"/>
            <a:ext cx="92551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5078" y="1556792"/>
            <a:ext cx="85352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400" b="1" dirty="0" smtClean="0"/>
              <a:t>Целевые прогулки и экскурсии.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b="1" dirty="0" smtClean="0"/>
              <a:t>Наблюдения.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b="1" dirty="0" smtClean="0"/>
              <a:t>Объяснения воспитателя в сочетании с показом и наблюдениями детей.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b="1" dirty="0" smtClean="0"/>
              <a:t>Беседы </a:t>
            </a:r>
            <a:r>
              <a:rPr lang="ru-RU" sz="2400" b="1" dirty="0"/>
              <a:t>о родном </a:t>
            </a:r>
            <a:r>
              <a:rPr lang="ru-RU" sz="2400" b="1" dirty="0" smtClean="0"/>
              <a:t>городе и Родине.</a:t>
            </a:r>
            <a:endParaRPr lang="ru-RU" sz="2400" b="1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b="1" dirty="0"/>
              <a:t>Разучивание песен и стихов о </a:t>
            </a:r>
            <a:r>
              <a:rPr lang="ru-RU" sz="2400" b="1" dirty="0" smtClean="0"/>
              <a:t>Родине</a:t>
            </a:r>
            <a:r>
              <a:rPr lang="ru-RU" sz="2400" b="1" dirty="0"/>
              <a:t>, пословиц, поговорок, чтение сказок, прослушивание музыкальных произведений</a:t>
            </a:r>
            <a:r>
              <a:rPr lang="ru-RU" sz="2400" b="1" dirty="0" smtClean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/>
              <a:t> </a:t>
            </a:r>
            <a:r>
              <a:rPr lang="ru-RU" sz="2400" b="1" dirty="0"/>
              <a:t>Использование иллюстраций, диафильмов, детских </a:t>
            </a:r>
            <a:r>
              <a:rPr lang="ru-RU" sz="2400" b="1" dirty="0" smtClean="0"/>
              <a:t>произведений.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b="1" dirty="0" smtClean="0"/>
              <a:t> Ознакомление </a:t>
            </a:r>
            <a:r>
              <a:rPr lang="ru-RU" sz="2400" b="1" dirty="0"/>
              <a:t>с произведениями народного </a:t>
            </a:r>
            <a:r>
              <a:rPr lang="ru-RU" sz="2400" b="1" dirty="0" smtClean="0"/>
              <a:t>творчества.</a:t>
            </a:r>
            <a:endParaRPr lang="ru-RU" sz="2400" b="1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b="1" dirty="0"/>
              <a:t>Обогащение и стимулирование детского творчества.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b="1" dirty="0"/>
              <a:t>Привлечение детей к посильному общественно-полезному труду</a:t>
            </a:r>
            <a:r>
              <a:rPr lang="ru-RU" sz="2400" b="1" dirty="0" smtClean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476672"/>
            <a:ext cx="684076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800000"/>
                </a:solidFill>
              </a:rPr>
              <a:t>МЕТОДЫ И ПРИЕМЫ РАБОТЫ</a:t>
            </a:r>
            <a:endParaRPr lang="ru-RU" sz="3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16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1338062889"/>
              </p:ext>
            </p:extLst>
          </p:nvPr>
        </p:nvGraphicFramePr>
        <p:xfrm>
          <a:off x="611560" y="620688"/>
          <a:ext cx="80648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0375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563" y="3175"/>
            <a:ext cx="92551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620688"/>
            <a:ext cx="5400600" cy="576064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effectLst>
                  <a:glow rad="139700">
                    <a:prstClr val="white">
                      <a:alpha val="40000"/>
                    </a:prstClr>
                  </a:glow>
                </a:effectLst>
              </a:rPr>
              <a:t>РАЗВИВАЮЩАЯ СРЕДА</a:t>
            </a:r>
            <a:endParaRPr lang="ru-RU" sz="3600" b="1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16832"/>
            <a:ext cx="7560840" cy="42093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•</a:t>
            </a:r>
            <a:r>
              <a:rPr lang="ru-RU" sz="3400" dirty="0"/>
              <a:t> </a:t>
            </a:r>
            <a:r>
              <a:rPr lang="ru-RU" sz="3400" dirty="0" smtClean="0"/>
              <a:t> </a:t>
            </a:r>
            <a:r>
              <a:rPr lang="ru-RU" sz="3400" b="1" dirty="0" smtClean="0"/>
              <a:t>Уголки родного края</a:t>
            </a:r>
          </a:p>
          <a:p>
            <a:r>
              <a:rPr lang="ru-RU" sz="3400" b="1" dirty="0" smtClean="0"/>
              <a:t>Изготовление макетов </a:t>
            </a:r>
          </a:p>
          <a:p>
            <a:r>
              <a:rPr lang="ru-RU" sz="3400" b="1" dirty="0" smtClean="0"/>
              <a:t>Развивающие игры</a:t>
            </a:r>
          </a:p>
          <a:p>
            <a:r>
              <a:rPr lang="ru-RU" sz="3400" b="1" dirty="0" smtClean="0"/>
              <a:t>Атрибуты к сюжетно-ролевым играм</a:t>
            </a:r>
          </a:p>
          <a:p>
            <a:r>
              <a:rPr lang="ru-RU" sz="3400" b="1" dirty="0" smtClean="0"/>
              <a:t>Фотоальбомы, иллюстрации</a:t>
            </a:r>
          </a:p>
          <a:p>
            <a:r>
              <a:rPr lang="ru-RU" sz="3400" b="1" dirty="0" smtClean="0"/>
              <a:t>Художественная  и познавательная литература</a:t>
            </a:r>
          </a:p>
          <a:p>
            <a:r>
              <a:rPr lang="ru-RU" sz="3400" b="1" dirty="0" smtClean="0"/>
              <a:t>Мини-музеи</a:t>
            </a:r>
          </a:p>
          <a:p>
            <a:endParaRPr lang="ru-RU" sz="3400" dirty="0"/>
          </a:p>
        </p:txBody>
      </p:sp>
    </p:spTree>
    <p:extLst>
      <p:ext uri="{BB962C8B-B14F-4D97-AF65-F5344CB8AC3E}">
        <p14:creationId xmlns="" xmlns:p14="http://schemas.microsoft.com/office/powerpoint/2010/main" val="62812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563" y="3175"/>
            <a:ext cx="92551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620688"/>
            <a:ext cx="5400600" cy="57606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effectLst>
                  <a:glow rad="139700">
                    <a:prstClr val="white">
                      <a:alpha val="40000"/>
                    </a:prstClr>
                  </a:glow>
                </a:effectLst>
              </a:rPr>
              <a:t>Взаимодействие с социумом</a:t>
            </a:r>
            <a:endParaRPr lang="ru-RU" sz="36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3092166134"/>
              </p:ext>
            </p:extLst>
          </p:nvPr>
        </p:nvGraphicFramePr>
        <p:xfrm>
          <a:off x="539552" y="1397000"/>
          <a:ext cx="8064896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4835450"/>
            <a:ext cx="2036763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3059832" y="4564273"/>
            <a:ext cx="720081" cy="27117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9658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9738" y="260648"/>
            <a:ext cx="5724525" cy="530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</p:pic>
      <p:sp>
        <p:nvSpPr>
          <p:cNvPr id="4" name="AutoShape 18" descr="Почтовая бумага"/>
          <p:cNvSpPr>
            <a:spLocks noChangeArrowheads="1"/>
          </p:cNvSpPr>
          <p:nvPr/>
        </p:nvSpPr>
        <p:spPr bwMode="auto">
          <a:xfrm>
            <a:off x="304800" y="1219200"/>
            <a:ext cx="2514600" cy="1066800"/>
          </a:xfrm>
          <a:prstGeom prst="wedgeRoundRectCallout">
            <a:avLst>
              <a:gd name="adj1" fmla="val 66477"/>
              <a:gd name="adj2" fmla="val -88986"/>
              <a:gd name="adj3" fmla="val 16667"/>
            </a:avLst>
          </a:prstGeom>
          <a:blipFill dpi="0" rotWithShape="0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996633"/>
            </a:outerShdw>
          </a:effectLst>
        </p:spPr>
        <p:txBody>
          <a:bodyPr wrap="none" anchor="ctr"/>
          <a:lstStyle/>
          <a:p>
            <a:pPr algn="ctr"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600" b="1" u="sng" dirty="0">
                <a:solidFill>
                  <a:prstClr val="black"/>
                </a:solidFill>
                <a:latin typeface="Arial" charset="0"/>
              </a:rPr>
              <a:t>Содержательный</a:t>
            </a:r>
          </a:p>
          <a:p>
            <a:pPr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Arial" charset="0"/>
              </a:rPr>
              <a:t>представления ребенка </a:t>
            </a:r>
          </a:p>
          <a:p>
            <a:pPr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Arial" charset="0"/>
              </a:rPr>
              <a:t>об</a:t>
            </a:r>
            <a:r>
              <a:rPr lang="ru-RU" b="1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Arial" charset="0"/>
              </a:rPr>
              <a:t>окружающем</a:t>
            </a:r>
            <a:r>
              <a:rPr lang="ru-RU" b="1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Arial" charset="0"/>
              </a:rPr>
              <a:t>мире</a:t>
            </a:r>
          </a:p>
        </p:txBody>
      </p:sp>
      <p:sp>
        <p:nvSpPr>
          <p:cNvPr id="5" name="AutoShape 19" descr="Розовая тисненая бумага"/>
          <p:cNvSpPr>
            <a:spLocks noChangeArrowheads="1"/>
          </p:cNvSpPr>
          <p:nvPr/>
        </p:nvSpPr>
        <p:spPr bwMode="auto">
          <a:xfrm>
            <a:off x="2895600" y="2286000"/>
            <a:ext cx="3810000" cy="1066800"/>
          </a:xfrm>
          <a:prstGeom prst="wedgeRoundRectCallout">
            <a:avLst>
              <a:gd name="adj1" fmla="val -3625"/>
              <a:gd name="adj2" fmla="val -197917"/>
              <a:gd name="adj3" fmla="val 16667"/>
            </a:avLst>
          </a:prstGeom>
          <a:blipFill dpi="0" rotWithShape="0">
            <a:blip r:embed="rId6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996633"/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75000"/>
              </a:lnSpc>
              <a:spcBef>
                <a:spcPct val="7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Эмоционально-побудительный</a:t>
            </a:r>
          </a:p>
          <a:p>
            <a:pPr marL="0" marR="0" lvl="0" indent="0" algn="ctr" defTabSz="914400" eaLnBrk="0" fontAlgn="base" latinLnBrk="0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эмоционально-положительные </a:t>
            </a:r>
          </a:p>
          <a:p>
            <a:pPr marL="0" marR="0" lvl="0" indent="0" algn="ctr" defTabSz="914400" eaLnBrk="0" fontAlgn="base" latinLnBrk="0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чувства ребенка </a:t>
            </a:r>
          </a:p>
          <a:p>
            <a:pPr marL="0" marR="0" lvl="0" indent="0" algn="ctr" defTabSz="914400" eaLnBrk="0" fontAlgn="base" latinLnBrk="0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к окружающему миру</a:t>
            </a:r>
          </a:p>
        </p:txBody>
      </p:sp>
      <p:sp>
        <p:nvSpPr>
          <p:cNvPr id="6" name="AutoShape 20" descr="Упаковочная бумага"/>
          <p:cNvSpPr>
            <a:spLocks noChangeArrowheads="1"/>
          </p:cNvSpPr>
          <p:nvPr/>
        </p:nvSpPr>
        <p:spPr bwMode="auto">
          <a:xfrm>
            <a:off x="6400800" y="1066800"/>
            <a:ext cx="2438400" cy="1066800"/>
          </a:xfrm>
          <a:prstGeom prst="wedgeRoundRectCallout">
            <a:avLst>
              <a:gd name="adj1" fmla="val -78319"/>
              <a:gd name="adj2" fmla="val -74704"/>
              <a:gd name="adj3" fmla="val 16667"/>
            </a:avLst>
          </a:prstGeom>
          <a:blipFill dpi="0" rotWithShape="0">
            <a:blip r:embed="rId7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996633"/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Деятельностный</a:t>
            </a:r>
            <a:endParaRPr kumimoji="0" lang="ru-RU" sz="18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0" fontAlgn="base" latinLnBrk="0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отражение отношения </a:t>
            </a:r>
          </a:p>
          <a:p>
            <a:pPr marL="0" marR="0" lvl="0" indent="0" algn="ctr" defTabSz="914400" eaLnBrk="0" fontAlgn="base" latinLnBrk="0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к миру </a:t>
            </a:r>
          </a:p>
          <a:p>
            <a:pPr marL="0" marR="0" lvl="0" indent="0" algn="ctr" defTabSz="914400" eaLnBrk="0" fontAlgn="base" latinLnBrk="0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в деятельности</a:t>
            </a:r>
          </a:p>
        </p:txBody>
      </p:sp>
      <p:sp>
        <p:nvSpPr>
          <p:cNvPr id="7" name="Text Box 22" descr="Почтовая бумага"/>
          <p:cNvSpPr txBox="1">
            <a:spLocks noChangeArrowheads="1"/>
          </p:cNvSpPr>
          <p:nvPr/>
        </p:nvSpPr>
        <p:spPr bwMode="auto">
          <a:xfrm>
            <a:off x="304800" y="2590800"/>
            <a:ext cx="2438400" cy="2677656"/>
          </a:xfrm>
          <a:prstGeom prst="rect">
            <a:avLst/>
          </a:prstGeom>
          <a:blipFill dpi="0" rotWithShape="0">
            <a:blip r:embed="rId8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996633"/>
            </a:outerShdw>
          </a:effectLst>
        </p:spPr>
        <p:txBody>
          <a:bodyPr>
            <a:spAutoFit/>
          </a:bodyPr>
          <a:lstStyle/>
          <a:p>
            <a:pPr marL="285750" indent="-285750" algn="just"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1400" b="1" dirty="0">
                <a:solidFill>
                  <a:prstClr val="black"/>
                </a:solidFill>
                <a:latin typeface="Arial" charset="0"/>
              </a:rPr>
              <a:t> О культуре народа, его традициях, народном творчестве</a:t>
            </a:r>
          </a:p>
          <a:p>
            <a:pPr marL="285750" indent="-285750" algn="just"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" charset="0"/>
              </a:rPr>
              <a:t>О </a:t>
            </a:r>
            <a:r>
              <a:rPr lang="ru-RU" sz="1400" b="1" dirty="0">
                <a:solidFill>
                  <a:prstClr val="black"/>
                </a:solidFill>
                <a:latin typeface="Arial" charset="0"/>
              </a:rPr>
              <a:t>природе родного края и страны и деятельности человека в природе</a:t>
            </a:r>
          </a:p>
          <a:p>
            <a:pPr marL="285750" indent="-285750" algn="just"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1400" b="1" dirty="0">
                <a:solidFill>
                  <a:prstClr val="black"/>
                </a:solidFill>
                <a:latin typeface="Arial" charset="0"/>
              </a:rPr>
              <a:t> Об истории страны, отраженной в названиях улиц, памятниках</a:t>
            </a:r>
          </a:p>
          <a:p>
            <a:pPr marL="285750" indent="-285750" algn="just"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" charset="0"/>
              </a:rPr>
              <a:t>о </a:t>
            </a:r>
            <a:r>
              <a:rPr lang="ru-RU" sz="1400" b="1" dirty="0">
                <a:solidFill>
                  <a:prstClr val="black"/>
                </a:solidFill>
                <a:latin typeface="Arial" charset="0"/>
              </a:rPr>
              <a:t>символике родного города и страны (герб, гимн, флаг)</a:t>
            </a:r>
          </a:p>
        </p:txBody>
      </p:sp>
      <p:sp>
        <p:nvSpPr>
          <p:cNvPr id="8" name="Text Box 21" descr="Розовая тисненая бумага"/>
          <p:cNvSpPr txBox="1">
            <a:spLocks noChangeArrowheads="1"/>
          </p:cNvSpPr>
          <p:nvPr/>
        </p:nvSpPr>
        <p:spPr bwMode="auto">
          <a:xfrm>
            <a:off x="2971800" y="3581400"/>
            <a:ext cx="3810000" cy="3000375"/>
          </a:xfrm>
          <a:prstGeom prst="rect">
            <a:avLst/>
          </a:prstGeom>
          <a:blipFill dpi="0" rotWithShape="0">
            <a:blip r:embed="rId6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996633"/>
            </a:outerShdw>
          </a:effectLst>
        </p:spPr>
        <p:txBody>
          <a:bodyPr>
            <a:spAutoFit/>
          </a:bodyPr>
          <a:lstStyle/>
          <a:p>
            <a:pPr marL="285750" indent="-285750" algn="just"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1400" b="1" dirty="0">
                <a:solidFill>
                  <a:prstClr val="black"/>
                </a:solidFill>
                <a:latin typeface="Arial" charset="0"/>
              </a:rPr>
              <a:t> Любовь и чувство привязанности к родной семье и дому</a:t>
            </a:r>
          </a:p>
          <a:p>
            <a:pPr marL="285750" indent="-285750" algn="just"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1400" b="1" dirty="0">
                <a:solidFill>
                  <a:prstClr val="black"/>
                </a:solidFill>
                <a:latin typeface="Arial" charset="0"/>
              </a:rPr>
              <a:t> Интерес к жизни родного города и страны</a:t>
            </a:r>
          </a:p>
          <a:p>
            <a:pPr marL="285750" indent="-285750" algn="just"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1400" b="1" dirty="0">
                <a:solidFill>
                  <a:prstClr val="black"/>
                </a:solidFill>
                <a:latin typeface="Arial" charset="0"/>
              </a:rPr>
              <a:t> Гордость за достижения своей страны</a:t>
            </a:r>
          </a:p>
          <a:p>
            <a:pPr marL="285750" indent="-285750" algn="just"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1400" b="1" dirty="0">
                <a:solidFill>
                  <a:prstClr val="black"/>
                </a:solidFill>
                <a:latin typeface="Arial" charset="0"/>
              </a:rPr>
              <a:t> Уважение к культуре и традициям народа, к историческому прошлому</a:t>
            </a:r>
          </a:p>
          <a:p>
            <a:pPr marL="285750" indent="-285750" algn="just"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1400" b="1" dirty="0">
                <a:solidFill>
                  <a:prstClr val="black"/>
                </a:solidFill>
                <a:latin typeface="Arial" charset="0"/>
              </a:rPr>
              <a:t> Восхищение народным творчеством</a:t>
            </a:r>
          </a:p>
          <a:p>
            <a:pPr marL="285750" indent="-285750" algn="just"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1400" b="1" dirty="0">
                <a:solidFill>
                  <a:prstClr val="black"/>
                </a:solidFill>
                <a:latin typeface="Arial" charset="0"/>
              </a:rPr>
              <a:t> Любовь к родной природе, к родному языку</a:t>
            </a:r>
          </a:p>
          <a:p>
            <a:pPr marL="285750" indent="-285750" algn="just"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1400" b="1" dirty="0">
                <a:solidFill>
                  <a:prstClr val="black"/>
                </a:solidFill>
                <a:latin typeface="Arial" charset="0"/>
              </a:rPr>
              <a:t> Уважение к человеку-труженику и желание принимать посильное участие в труде</a:t>
            </a:r>
          </a:p>
        </p:txBody>
      </p:sp>
      <p:sp>
        <p:nvSpPr>
          <p:cNvPr id="9" name="Text Box 23" descr="Упаковочная бумага"/>
          <p:cNvSpPr txBox="1">
            <a:spLocks noChangeArrowheads="1"/>
          </p:cNvSpPr>
          <p:nvPr/>
        </p:nvSpPr>
        <p:spPr bwMode="auto">
          <a:xfrm>
            <a:off x="7086600" y="2362200"/>
            <a:ext cx="1676400" cy="1920875"/>
          </a:xfrm>
          <a:prstGeom prst="rect">
            <a:avLst/>
          </a:prstGeom>
          <a:blipFill dpi="0" rotWithShape="0">
            <a:blip r:embed="rId7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996633"/>
            </a:outerShdw>
          </a:effectLst>
        </p:spPr>
        <p:txBody>
          <a:bodyPr>
            <a:spAutoFit/>
          </a:bodyPr>
          <a:lstStyle/>
          <a:p>
            <a:pPr marL="171450" indent="-17145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1200" b="1" dirty="0">
                <a:solidFill>
                  <a:prstClr val="black"/>
                </a:solidFill>
                <a:latin typeface="Arial" charset="0"/>
              </a:rPr>
              <a:t> Труд</a:t>
            </a:r>
          </a:p>
          <a:p>
            <a:pPr marL="171450" indent="-17145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1200" b="1" dirty="0">
                <a:solidFill>
                  <a:prstClr val="black"/>
                </a:solidFill>
                <a:latin typeface="Arial" charset="0"/>
              </a:rPr>
              <a:t>Игра</a:t>
            </a:r>
          </a:p>
          <a:p>
            <a:pPr marL="171450" indent="-17145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1200" b="1" dirty="0">
                <a:solidFill>
                  <a:prstClr val="black"/>
                </a:solidFill>
                <a:latin typeface="Arial" charset="0"/>
              </a:rPr>
              <a:t>Продуктивная деятельность</a:t>
            </a:r>
          </a:p>
          <a:p>
            <a:pPr marL="171450" indent="-17145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1200" b="1" dirty="0">
                <a:solidFill>
                  <a:prstClr val="black"/>
                </a:solidFill>
                <a:latin typeface="Arial" charset="0"/>
              </a:rPr>
              <a:t>Музыкальная деятельность</a:t>
            </a:r>
          </a:p>
          <a:p>
            <a:pPr marL="171450" indent="-17145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1200" b="1" dirty="0">
                <a:solidFill>
                  <a:prstClr val="black"/>
                </a:solidFill>
                <a:latin typeface="Arial" charset="0"/>
              </a:rPr>
              <a:t>Познавательная деятельность</a:t>
            </a:r>
          </a:p>
        </p:txBody>
      </p:sp>
    </p:spTree>
    <p:extLst>
      <p:ext uri="{BB962C8B-B14F-4D97-AF65-F5344CB8AC3E}">
        <p14:creationId xmlns="" xmlns:p14="http://schemas.microsoft.com/office/powerpoint/2010/main" val="85003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7965" y="1573281"/>
            <a:ext cx="8496944" cy="453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i="1" dirty="0">
                <a:solidFill>
                  <a:srgbClr val="800000"/>
                </a:solidFill>
                <a:ea typeface="Calibri"/>
                <a:cs typeface="Times New Roman"/>
              </a:rPr>
              <a:t>« В воспитании все должно основываться на личности воспитателя, потому что воспитательная сила изливается только из живого источника человеческой личности. Никакие уставы и программы, никакой искусственный организм заведения, как бы хитро он ни был придуман, не может заменить личности в деле воспитания</a:t>
            </a:r>
            <a:r>
              <a:rPr lang="ru-RU" sz="2800" b="1" i="1" dirty="0" smtClean="0">
                <a:solidFill>
                  <a:srgbClr val="800000"/>
                </a:solidFill>
                <a:ea typeface="Calibri"/>
                <a:cs typeface="Times New Roman"/>
              </a:rPr>
              <a:t>».                                               </a:t>
            </a:r>
            <a:r>
              <a:rPr lang="ru-RU" sz="2800" b="1" dirty="0" smtClean="0">
                <a:solidFill>
                  <a:srgbClr val="800000"/>
                </a:solidFill>
                <a:ea typeface="Calibri"/>
                <a:cs typeface="Times New Roman"/>
              </a:rPr>
              <a:t>К.Д</a:t>
            </a:r>
            <a:r>
              <a:rPr lang="ru-RU" sz="2800" b="1" dirty="0">
                <a:solidFill>
                  <a:srgbClr val="800000"/>
                </a:solidFill>
                <a:ea typeface="Calibri"/>
                <a:cs typeface="Times New Roman"/>
              </a:rPr>
              <a:t>. </a:t>
            </a:r>
            <a:r>
              <a:rPr lang="ru-RU" sz="2800" b="1" dirty="0" smtClean="0">
                <a:solidFill>
                  <a:srgbClr val="800000"/>
                </a:solidFill>
                <a:ea typeface="Calibri"/>
                <a:cs typeface="Times New Roman"/>
              </a:rPr>
              <a:t>Ушинский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80000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ea typeface="Calibri"/>
                <a:cs typeface="Times New Roman"/>
              </a:rPr>
              <a:t> </a:t>
            </a:r>
            <a:r>
              <a:rPr lang="ru-RU" sz="2200" b="1" dirty="0">
                <a:solidFill>
                  <a:srgbClr val="002060"/>
                </a:solidFill>
                <a:ea typeface="Calibri"/>
                <a:cs typeface="Times New Roman"/>
              </a:rPr>
              <a:t>Эти слова </a:t>
            </a:r>
            <a:r>
              <a:rPr lang="ru-RU" sz="2200" b="1" dirty="0" smtClean="0">
                <a:solidFill>
                  <a:srgbClr val="002060"/>
                </a:solidFill>
                <a:ea typeface="Calibri"/>
                <a:cs typeface="Times New Roman"/>
              </a:rPr>
              <a:t>в </a:t>
            </a:r>
            <a:r>
              <a:rPr lang="ru-RU" sz="2200" b="1" dirty="0">
                <a:solidFill>
                  <a:srgbClr val="002060"/>
                </a:solidFill>
                <a:ea typeface="Calibri"/>
                <a:cs typeface="Times New Roman"/>
              </a:rPr>
              <a:t>полной мере относятся к воспитанию интереса и любви к родному городу и родной стране.</a:t>
            </a:r>
            <a:endParaRPr lang="ru-RU" sz="22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049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3511" y="588951"/>
            <a:ext cx="7584703" cy="10833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Уголок символики в группе</a:t>
            </a:r>
            <a:endParaRPr lang="ru-RU" sz="3200" dirty="0" smtClean="0">
              <a:latin typeface="Arial" pitchFamily="34" charset="0"/>
            </a:endParaRPr>
          </a:p>
          <a:p>
            <a:pPr lvl="0" algn="ctr">
              <a:lnSpc>
                <a:spcPct val="115000"/>
              </a:lnSpc>
            </a:pPr>
            <a:endParaRPr lang="ru-RU" sz="28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8" name="Рисунок 7" descr="C:\Users\User\Desktop\816402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357299"/>
            <a:ext cx="4429156" cy="242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Мама\Desktop\patrioticheskiy_ugolok_v_detskom_sadu_3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500438"/>
            <a:ext cx="4467214" cy="3105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5571098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30"/>
            <a:ext cx="9252520" cy="6840141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tile tx="0" ty="0" sx="100000" sy="100000" flip="none" algn="tl"/>
          </a:blipFill>
        </p:spPr>
      </p:pic>
      <p:sp>
        <p:nvSpPr>
          <p:cNvPr id="9" name="Прямоугольник 8"/>
          <p:cNvSpPr/>
          <p:nvPr/>
        </p:nvSpPr>
        <p:spPr>
          <a:xfrm>
            <a:off x="546841" y="1988840"/>
            <a:ext cx="8280920" cy="39703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«Любовь к своей Родине – это не нечто отвлеченное; это – и любовь к своему городу, к своей местности, к памятникам ее культуры, гордость своей историей». </a:t>
            </a:r>
            <a:endParaRPr lang="ru-RU" sz="3600" b="1" i="1" dirty="0" smtClean="0">
              <a:solidFill>
                <a:srgbClr val="002060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r>
              <a:rPr lang="ru-RU" sz="3600" b="1" i="1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                                               Лихачев Д.С.</a:t>
            </a:r>
          </a:p>
          <a:p>
            <a:pPr algn="r"/>
            <a:r>
              <a:rPr lang="ru-RU" sz="3600" b="1" i="1" dirty="0" smtClean="0">
                <a:solidFill>
                  <a:prstClr val="black"/>
                </a:solidFill>
                <a:latin typeface="+mj-lt"/>
              </a:rPr>
              <a:t>                          </a:t>
            </a:r>
            <a:endParaRPr lang="ru-RU" sz="36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605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89297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Тематические альбомы: «Мой Новосибирск»,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«Моя семья», «Костюмы народов мира»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1928812" y="1749032"/>
            <a:ext cx="5286375" cy="3359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Знакомство с русским народным костюмом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C:\Users\User\Desktop\Марина\нар костюмы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812" y="1481137"/>
            <a:ext cx="5286375" cy="389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01941" y="2505670"/>
            <a:ext cx="695627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2800" b="1" i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Фотовыставка «Мамочка, милая мама моя»,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«Герб моей семьи», «Наши Защитники»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C:\Users\User\Desktop\1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285860"/>
            <a:ext cx="3967171" cy="273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Марина\герб семьи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57298"/>
            <a:ext cx="4281498" cy="2547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wp_20150213_015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84" y="4143380"/>
            <a:ext cx="5100634" cy="2490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Фотовыстовка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«</a:t>
            </a:r>
            <a:r>
              <a:rPr kumimoji="0" lang="ru-RU" sz="2400" b="0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Генеологическое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древо семьи»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C:\Users\User\Desktop\Марина\i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928670"/>
            <a:ext cx="4705350" cy="276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Марина\cb0c68fc400b1b4f4a33d2be4764f61e.jpg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2" y="3786190"/>
            <a:ext cx="4752975" cy="27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Фотовыстовка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«Семейные традиции»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C:\Users\User\Desktop\Марина\1da919be07fd2797e40f4d451a6850e9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928670"/>
            <a:ext cx="4305300" cy="2893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Марина\43c1eb7d7583a9b38ce79a0410711310.jpg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286124"/>
            <a:ext cx="4257675" cy="30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01941" y="2505670"/>
            <a:ext cx="6956273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i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Подготовила </a:t>
            </a:r>
          </a:p>
          <a:p>
            <a:pPr algn="ctr"/>
            <a:r>
              <a:rPr lang="ru-RU" sz="4000" b="1" i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Куликова Анастасия Геннадьевна</a:t>
            </a:r>
            <a:endParaRPr lang="ru-RU" sz="4000" b="1" i="1" cap="none" spc="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i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Воспитатель </a:t>
            </a:r>
          </a:p>
          <a:p>
            <a:pPr algn="ctr"/>
            <a:r>
              <a:rPr lang="ru-RU" sz="2800" b="1" i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первой</a:t>
            </a:r>
            <a:r>
              <a:rPr lang="ru-RU" sz="2800" b="1" i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квалификационной категории</a:t>
            </a:r>
            <a:endParaRPr lang="ru-RU" sz="2800" b="1" i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13696" y="2505670"/>
            <a:ext cx="7774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D:\Downloads\6675957536401555265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5317" y="3643368"/>
            <a:ext cx="2232248" cy="3188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4812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30"/>
            <a:ext cx="9252520" cy="68401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4423" y="1772816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+mj-lt"/>
              </a:rPr>
              <a:t>Ознакомление дошкольников с родным городом и страной — это знакомство с историей своего народа, с культурой русского народа, его обычаями, традициями. Это одна из задач патриотического воспитания.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77745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563" y="3175"/>
            <a:ext cx="92551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84976" cy="51115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sz="2800" b="1" dirty="0" smtClean="0">
                <a:solidFill>
                  <a:srgbClr val="800000"/>
                </a:solidFill>
              </a:rPr>
              <a:t>Задачи по нравственно </a:t>
            </a:r>
            <a:r>
              <a:rPr lang="ru-RU" sz="2800" b="1" dirty="0" smtClean="0">
                <a:solidFill>
                  <a:srgbClr val="800000"/>
                </a:solidFill>
              </a:rPr>
              <a:t>–</a:t>
            </a:r>
            <a:r>
              <a:rPr sz="2800" b="1" dirty="0" smtClean="0">
                <a:solidFill>
                  <a:srgbClr val="800000"/>
                </a:solidFill>
              </a:rPr>
              <a:t>патриотическому воспитанию</a:t>
            </a:r>
            <a:endParaRPr lang="ru-RU" sz="2800" b="1" dirty="0">
              <a:solidFill>
                <a:srgbClr val="8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1628800"/>
            <a:ext cx="8507288" cy="50405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Воспитание у ребёнка любви и привязанности к семье, родному дому, детскому саду, родной улице, городу.</a:t>
            </a:r>
          </a:p>
          <a:p>
            <a:pPr>
              <a:spcBef>
                <a:spcPts val="0"/>
              </a:spcBef>
            </a:pPr>
            <a:r>
              <a:rPr lang="ru-RU" sz="2400" b="1" dirty="0">
                <a:solidFill>
                  <a:srgbClr val="002060"/>
                </a:solidFill>
              </a:rPr>
              <a:t>Формирование бережного отношения к родной природе и всему живому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Воспитание уважения к труду.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Развитие </a:t>
            </a:r>
            <a:r>
              <a:rPr lang="ru-RU" sz="2400" b="1" dirty="0">
                <a:solidFill>
                  <a:srgbClr val="002060"/>
                </a:solidFill>
              </a:rPr>
              <a:t>интереса к русским традициям и промыслам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Формирование элементарных знаний о правах человека.</a:t>
            </a:r>
          </a:p>
          <a:p>
            <a:pPr>
              <a:spcBef>
                <a:spcPts val="0"/>
              </a:spcBef>
            </a:pPr>
            <a:r>
              <a:rPr lang="ru-RU" sz="2400" b="1" dirty="0">
                <a:solidFill>
                  <a:srgbClr val="002060"/>
                </a:solidFill>
              </a:rPr>
              <a:t>Расширение представлений о городах  России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sz="2400" b="1" dirty="0">
                <a:solidFill>
                  <a:srgbClr val="002060"/>
                </a:solidFill>
              </a:rPr>
              <a:t>Знакомство детей с символами </a:t>
            </a:r>
            <a:r>
              <a:rPr lang="ru-RU" sz="2400" b="1" dirty="0" smtClean="0">
                <a:solidFill>
                  <a:srgbClr val="002060"/>
                </a:solidFill>
              </a:rPr>
              <a:t>государства.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Развитие чувства ответственности и гордости за достижения страны.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Формирование толерантности, чувства уважения и симпатии к другим людям, народам.</a:t>
            </a:r>
          </a:p>
        </p:txBody>
      </p:sp>
    </p:spTree>
    <p:extLst>
      <p:ext uri="{BB962C8B-B14F-4D97-AF65-F5344CB8AC3E}">
        <p14:creationId xmlns="" xmlns:p14="http://schemas.microsoft.com/office/powerpoint/2010/main" val="313219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060848"/>
            <a:ext cx="7848872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800000"/>
                </a:solidFill>
              </a:rPr>
              <a:t>Чувство Родины... Оно начинается у ребенка с отношения к семье, к самым близким людям — к матери, отцу, бабушке, дедушке. Это корни, связывающие его с родным домом и ближайшим окружением</a:t>
            </a:r>
            <a:r>
              <a:rPr lang="ru-RU" sz="3600" b="1" dirty="0" smtClean="0">
                <a:solidFill>
                  <a:srgbClr val="800000"/>
                </a:solidFill>
              </a:rPr>
              <a:t>.</a:t>
            </a:r>
            <a:endParaRPr lang="ru-RU" sz="36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880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11460" y="1052736"/>
            <a:ext cx="8229600" cy="93610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</a:rPr>
              <a:t>Система работы </a:t>
            </a:r>
            <a:br>
              <a:rPr lang="ru-RU" sz="280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</a:rPr>
            </a:br>
            <a:r>
              <a:rPr lang="ru-RU" sz="280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</a:rPr>
              <a:t>по нравственно-патриотическому </a:t>
            </a:r>
            <a:r>
              <a:rPr lang="ru-RU" sz="280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</a:rPr>
              <a:t>воспитанию</a:t>
            </a: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43494780"/>
              </p:ext>
            </p:extLst>
          </p:nvPr>
        </p:nvGraphicFramePr>
        <p:xfrm>
          <a:off x="611560" y="2276872"/>
          <a:ext cx="806489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93604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-7417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22499" y="2132856"/>
            <a:ext cx="61926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 История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Традиции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 Достопримечательности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Памятники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 Люди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88045" y="1124744"/>
            <a:ext cx="7056784" cy="50405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800000"/>
                </a:solidFill>
                <a:effectLst>
                  <a:glow rad="139700">
                    <a:prstClr val="white">
                      <a:alpha val="40000"/>
                    </a:prstClr>
                  </a:glow>
                </a:effectLst>
              </a:rPr>
              <a:t>РОДНОЙ ГОРОД</a:t>
            </a:r>
            <a:endParaRPr lang="ru-RU" sz="36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56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787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733" y="1916832"/>
            <a:ext cx="842493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600" b="1" dirty="0" smtClean="0"/>
              <a:t>Формировать </a:t>
            </a:r>
            <a:r>
              <a:rPr lang="ru-RU" sz="2600" b="1" dirty="0"/>
              <a:t>любовь к родному городу, Родине, </a:t>
            </a:r>
            <a:r>
              <a:rPr lang="ru-RU" sz="2600" b="1" dirty="0" smtClean="0"/>
              <a:t> </a:t>
            </a:r>
          </a:p>
          <a:p>
            <a:r>
              <a:rPr lang="ru-RU" sz="2600" b="1" dirty="0"/>
              <a:t> </a:t>
            </a:r>
            <a:r>
              <a:rPr lang="ru-RU" sz="2600" b="1" dirty="0" smtClean="0"/>
              <a:t>      интерес </a:t>
            </a:r>
            <a:r>
              <a:rPr lang="ru-RU" sz="2600" b="1" dirty="0"/>
              <a:t>к его прошлому и настоящему.</a:t>
            </a:r>
          </a:p>
          <a:p>
            <a:r>
              <a:rPr lang="ru-RU" sz="2600" b="1" dirty="0"/>
              <a:t>2</a:t>
            </a:r>
            <a:r>
              <a:rPr lang="ru-RU" sz="2600" b="1" dirty="0" smtClean="0"/>
              <a:t>.    </a:t>
            </a:r>
            <a:r>
              <a:rPr lang="ru-RU" sz="2600" b="1" dirty="0"/>
              <a:t>Воспитывать чувство гордости за жителей города и </a:t>
            </a:r>
            <a:r>
              <a:rPr lang="ru-RU" sz="2600" b="1" dirty="0" smtClean="0"/>
              <a:t> </a:t>
            </a:r>
          </a:p>
          <a:p>
            <a:r>
              <a:rPr lang="ru-RU" sz="2600" b="1" dirty="0" smtClean="0"/>
              <a:t>        страны, </a:t>
            </a:r>
            <a:r>
              <a:rPr lang="ru-RU" sz="2600" b="1" dirty="0"/>
              <a:t>ответственность за все, что происходит в </a:t>
            </a:r>
            <a:r>
              <a:rPr lang="ru-RU" sz="2600" b="1" dirty="0" smtClean="0"/>
              <a:t> </a:t>
            </a:r>
          </a:p>
          <a:p>
            <a:r>
              <a:rPr lang="ru-RU" sz="2600" b="1" dirty="0"/>
              <a:t> </a:t>
            </a:r>
            <a:r>
              <a:rPr lang="ru-RU" sz="2600" b="1" dirty="0" smtClean="0"/>
              <a:t>       городе </a:t>
            </a:r>
            <a:r>
              <a:rPr lang="ru-RU" sz="2600" b="1" dirty="0"/>
              <a:t>и стране, сопричастность к этому, уважение к </a:t>
            </a:r>
            <a:r>
              <a:rPr lang="ru-RU" sz="2600" b="1" dirty="0" smtClean="0"/>
              <a:t>  </a:t>
            </a:r>
          </a:p>
          <a:p>
            <a:r>
              <a:rPr lang="ru-RU" sz="2600" b="1" dirty="0"/>
              <a:t> </a:t>
            </a:r>
            <a:r>
              <a:rPr lang="ru-RU" sz="2600" b="1" dirty="0" smtClean="0"/>
              <a:t>       своим </a:t>
            </a:r>
            <a:r>
              <a:rPr lang="ru-RU" sz="2600" b="1" dirty="0"/>
              <a:t>землякам.</a:t>
            </a:r>
          </a:p>
          <a:p>
            <a:r>
              <a:rPr lang="ru-RU" sz="2600" b="1" dirty="0"/>
              <a:t>3. </a:t>
            </a:r>
            <a:r>
              <a:rPr lang="ru-RU" sz="2600" b="1" dirty="0" smtClean="0"/>
              <a:t>   Развивать </a:t>
            </a:r>
            <a:r>
              <a:rPr lang="ru-RU" sz="2600" b="1" dirty="0"/>
              <a:t>эмоционально-ценностное отношение к </a:t>
            </a:r>
            <a:r>
              <a:rPr lang="ru-RU" sz="2600" b="1" dirty="0" smtClean="0"/>
              <a:t>  </a:t>
            </a:r>
          </a:p>
          <a:p>
            <a:r>
              <a:rPr lang="ru-RU" sz="2600" b="1" dirty="0"/>
              <a:t> </a:t>
            </a:r>
            <a:r>
              <a:rPr lang="ru-RU" sz="2600" b="1" dirty="0" smtClean="0"/>
              <a:t>       городу </a:t>
            </a:r>
            <a:r>
              <a:rPr lang="ru-RU" sz="2600" b="1" dirty="0"/>
              <a:t>и Родине.</a:t>
            </a:r>
          </a:p>
          <a:p>
            <a:r>
              <a:rPr lang="ru-RU" sz="2600" b="1" dirty="0"/>
              <a:t>4</a:t>
            </a:r>
            <a:r>
              <a:rPr lang="ru-RU" sz="2600" b="1" dirty="0" smtClean="0"/>
              <a:t>.    Формировать </a:t>
            </a:r>
            <a:r>
              <a:rPr lang="ru-RU" sz="2600" b="1" dirty="0"/>
              <a:t>интерес к произведениям писателей, </a:t>
            </a:r>
            <a:r>
              <a:rPr lang="ru-RU" sz="2600" b="1" dirty="0" smtClean="0"/>
              <a:t>   </a:t>
            </a:r>
          </a:p>
          <a:p>
            <a:r>
              <a:rPr lang="ru-RU" sz="2600" b="1" dirty="0"/>
              <a:t> </a:t>
            </a:r>
            <a:r>
              <a:rPr lang="ru-RU" sz="2600" b="1" dirty="0" smtClean="0"/>
              <a:t>       композиторов</a:t>
            </a:r>
            <a:r>
              <a:rPr lang="ru-RU" sz="2600" b="1" dirty="0"/>
              <a:t>, художников, в работах которых </a:t>
            </a:r>
            <a:r>
              <a:rPr lang="ru-RU" sz="2600" b="1" dirty="0" smtClean="0"/>
              <a:t> </a:t>
            </a:r>
          </a:p>
          <a:p>
            <a:r>
              <a:rPr lang="ru-RU" sz="2600" b="1" dirty="0"/>
              <a:t> </a:t>
            </a:r>
            <a:r>
              <a:rPr lang="ru-RU" sz="2600" b="1" dirty="0" smtClean="0"/>
              <a:t>       отражены </a:t>
            </a:r>
            <a:r>
              <a:rPr lang="ru-RU" sz="2600" b="1" dirty="0"/>
              <a:t>история, культура, природа и быт людей.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06767" y="1058369"/>
            <a:ext cx="504056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800000"/>
                </a:solidFill>
              </a:rPr>
              <a:t>ЗАДАЧИ</a:t>
            </a:r>
            <a:endParaRPr lang="ru-RU" sz="3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311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563" y="3175"/>
            <a:ext cx="92551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940" y="1844824"/>
            <a:ext cx="8538120" cy="4872159"/>
          </a:xfrm>
        </p:spPr>
        <p:txBody>
          <a:bodyPr>
            <a:noAutofit/>
          </a:bodyPr>
          <a:lstStyle/>
          <a:p>
            <a:pPr indent="0">
              <a:spcBef>
                <a:spcPts val="0"/>
              </a:spcBef>
              <a:buNone/>
            </a:pPr>
            <a:r>
              <a:rPr lang="ru-RU" sz="2400" b="1" dirty="0" smtClean="0">
                <a:ea typeface="Times New Roman"/>
              </a:rPr>
              <a:t>Воспитывая у детей любовь к своему городу, необходимо подвести их к пониманию, что их </a:t>
            </a:r>
            <a:r>
              <a:rPr lang="ru-RU" sz="2400" b="1" dirty="0" smtClean="0">
                <a:solidFill>
                  <a:srgbClr val="FF0000"/>
                </a:solidFill>
                <a:ea typeface="Times New Roman"/>
              </a:rPr>
              <a:t>город — частица Родины</a:t>
            </a:r>
            <a:r>
              <a:rPr lang="ru-RU" sz="2400" b="1" dirty="0" smtClean="0">
                <a:ea typeface="Times New Roman"/>
              </a:rPr>
              <a:t>, поскольку во всех местах, больших и маленьких, есть много общего:</a:t>
            </a:r>
          </a:p>
          <a:p>
            <a:pPr indent="450215" algn="just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ea typeface="Times New Roman"/>
              </a:rPr>
              <a:t> повсюду люди трудятся для всех (учителя учат детей; врачи лечат больных; рабочие делают машины и т.д.); </a:t>
            </a:r>
          </a:p>
          <a:p>
            <a:pPr indent="450215" algn="just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ea typeface="Times New Roman"/>
              </a:rPr>
              <a:t> везде соблюдаются трудовые и боевые традиции; </a:t>
            </a:r>
          </a:p>
          <a:p>
            <a:pPr indent="450215" algn="just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ea typeface="Times New Roman"/>
              </a:rPr>
              <a:t>проявляют заботу о благосостоянии народа, о детях;</a:t>
            </a:r>
          </a:p>
          <a:p>
            <a:pPr indent="450215" algn="just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ea typeface="Times New Roman"/>
              </a:rPr>
              <a:t>повсюду живут люди разных национальностей, совместно трудятся и помогают друг другу; </a:t>
            </a:r>
          </a:p>
          <a:p>
            <a:pPr indent="450215" algn="just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ea typeface="Times New Roman"/>
              </a:rPr>
              <a:t> люди берегут и охраняют природу; </a:t>
            </a:r>
          </a:p>
          <a:p>
            <a:pPr indent="450215" algn="just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ea typeface="Times New Roman"/>
              </a:rPr>
              <a:t>всех российских людей объединяет любовь к своей стране.</a:t>
            </a:r>
            <a:endParaRPr lang="ru-RU" sz="2400" b="1" dirty="0"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698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2185</TotalTime>
  <Words>989</Words>
  <Application>Microsoft Office PowerPoint</Application>
  <PresentationFormat>Экран (4:3)</PresentationFormat>
  <Paragraphs>168</Paragraphs>
  <Slides>26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Задачи по нравственно –патриотическому воспитанию</vt:lpstr>
      <vt:lpstr>Слайд 5</vt:lpstr>
      <vt:lpstr>Система работы  по нравственно-патриотическому воспитанию</vt:lpstr>
      <vt:lpstr>Слайд 7</vt:lpstr>
      <vt:lpstr>Слайд 8</vt:lpstr>
      <vt:lpstr>Слайд 9</vt:lpstr>
      <vt:lpstr>Основные принципы работы </vt:lpstr>
      <vt:lpstr>РАБОТА С ДЕТЬМИ</vt:lpstr>
      <vt:lpstr>Слайд 12</vt:lpstr>
      <vt:lpstr>Слайд 13</vt:lpstr>
      <vt:lpstr>Слайд 14</vt:lpstr>
      <vt:lpstr>РАЗВИВАЮЩАЯ СРЕДА</vt:lpstr>
      <vt:lpstr>Взаимодействие с социумом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229</cp:revision>
  <cp:lastPrinted>2012-10-24T08:00:24Z</cp:lastPrinted>
  <dcterms:modified xsi:type="dcterms:W3CDTF">2021-02-14T10:37:37Z</dcterms:modified>
</cp:coreProperties>
</file>