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72" r:id="rId7"/>
    <p:sldId id="265" r:id="rId8"/>
    <p:sldId id="266" r:id="rId9"/>
    <p:sldId id="263" r:id="rId10"/>
    <p:sldId id="273" r:id="rId11"/>
    <p:sldId id="267" r:id="rId12"/>
    <p:sldId id="268" r:id="rId13"/>
    <p:sldId id="270" r:id="rId14"/>
    <p:sldId id="274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66"/>
    <a:srgbClr val="00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s://cdn.suwalls.com/wallpapers/vector/sunny-day-in-the-city-4475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28572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города Новосибирска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«Детский сад № 432 комбинированного вида"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5" name="Picture 11" descr="http://i.mycdn.me/i?r=AzEPZsRbOZEKgBhR0XGMT1Rk5TH-sNzTakwJBkehzos3Wa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14422"/>
            <a:ext cx="4000528" cy="2893240"/>
          </a:xfrm>
          <a:prstGeom prst="rect">
            <a:avLst/>
          </a:prstGeom>
          <a:noFill/>
        </p:spPr>
      </p:pic>
      <p:pic>
        <p:nvPicPr>
          <p:cNvPr id="21517" name="Picture 13" descr="https://i1.photo.2gis.com/images/geo/1/140737501825951_7f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53374">
            <a:off x="5929322" y="3000372"/>
            <a:ext cx="2611966" cy="1734085"/>
          </a:xfrm>
          <a:prstGeom prst="rect">
            <a:avLst/>
          </a:prstGeom>
          <a:noFill/>
        </p:spPr>
      </p:pic>
      <p:pic>
        <p:nvPicPr>
          <p:cNvPr id="21519" name="Picture 15" descr="https://hellonsk.ru/upload/medialibrary/585/585f1e69da9e410636536fdabf44ad5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52014">
            <a:off x="500034" y="2643182"/>
            <a:ext cx="2419299" cy="181447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728" y="3857628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</a:t>
            </a:r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ой родной Ленинский район 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г. Новосибирск</a:t>
            </a: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57884" y="4929199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Выполнили педагоги: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Старенькова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М.А. – высшая кв.к.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Куликова А.Г. - 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кв.к.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615553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г. Новосибирск 2020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suwalls.com/wallpapers/vector/sunny-day-in-the-city-4475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4400" b="1" dirty="0" smtClean="0">
                <a:solidFill>
                  <a:srgbClr val="FF0000"/>
                </a:solidFill>
              </a:rPr>
              <a:t>Стадион «</a:t>
            </a:r>
            <a:r>
              <a:rPr lang="ru-RU" altLang="en-US" sz="4400" b="1" dirty="0" err="1" smtClean="0">
                <a:solidFill>
                  <a:srgbClr val="FF0000"/>
                </a:solidFill>
              </a:rPr>
              <a:t>Сибсельмаш</a:t>
            </a:r>
            <a:r>
              <a:rPr lang="ru-RU" altLang="en-US" sz="4400" b="1" dirty="0" smtClean="0">
                <a:solidFill>
                  <a:srgbClr val="FF0000"/>
                </a:solidFill>
              </a:rPr>
              <a:t>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6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/>
            <a:r>
              <a:rPr lang="ru-RU" sz="2400" b="1" noProof="1" smtClean="0"/>
              <a:t>Официальная вместимость: 8500 зрителей. В 2007 году на стадионе введена в эксплуатацию установка искусственного льда.</a:t>
            </a:r>
            <a:endParaRPr lang="ru-RU" sz="2400" b="1" noProof="1"/>
          </a:p>
        </p:txBody>
      </p:sp>
      <p:pic>
        <p:nvPicPr>
          <p:cNvPr id="38914" name="Picture 2" descr="https://i1.photo.2gis.com/images/geo/1/140737530204551_33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4095779" cy="3071834"/>
          </a:xfrm>
          <a:prstGeom prst="rect">
            <a:avLst/>
          </a:prstGeom>
          <a:noFill/>
        </p:spPr>
      </p:pic>
      <p:pic>
        <p:nvPicPr>
          <p:cNvPr id="38916" name="Picture 4" descr="https://novo-nsk.ru/netcat_files/multifile/2822/_UFk4TeviX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4897" y="3714752"/>
            <a:ext cx="4321945" cy="288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suwalls.com/wallpapers/vector/sunny-day-in-the-city-4475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71480"/>
            <a:ext cx="357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Центр Спортивной Подготовки «Заря»</a:t>
            </a:r>
            <a:br>
              <a:rPr lang="ru-RU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 descr="C:\Users\Любовь\Desktop\краеведенье\фото\NPcnTC5FUsz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5231" y="285728"/>
            <a:ext cx="48452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Любовь\Desktop\краеведенье\фото\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4220101" cy="348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29256" y="3982996"/>
            <a:ext cx="2786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</a:rPr>
              <a:t>Аквапарк «АКВАМИР»</a:t>
            </a:r>
            <a:endParaRPr lang="ru-RU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suwalls.com/wallpapers/vector/sunny-day-in-the-city-4475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Центр истории развития Ленинского района</a:t>
            </a:r>
            <a:endParaRPr lang="ru-RU" altLang="en-US" sz="3200" b="1" u="sng" dirty="0" smtClean="0">
              <a:solidFill>
                <a:srgbClr val="FF0000"/>
              </a:solidFill>
            </a:endParaRPr>
          </a:p>
        </p:txBody>
      </p:sp>
      <p:pic>
        <p:nvPicPr>
          <p:cNvPr id="34818" name="Picture 2" descr="https://st.gorodzovet.ru/uploads/ru/venue/img31561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5072098" cy="2853055"/>
          </a:xfrm>
          <a:prstGeom prst="rect">
            <a:avLst/>
          </a:prstGeom>
          <a:noFill/>
        </p:spPr>
      </p:pic>
      <p:pic>
        <p:nvPicPr>
          <p:cNvPr id="34820" name="Picture 4" descr="https://regions.kidsreview.ru/sites/default/files/styles/oww/public/03/04/2015_-_2016/lenr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643314"/>
            <a:ext cx="4500570" cy="3000380"/>
          </a:xfrm>
          <a:prstGeom prst="rect">
            <a:avLst/>
          </a:prstGeom>
          <a:noFill/>
        </p:spPr>
      </p:pic>
      <p:pic>
        <p:nvPicPr>
          <p:cNvPr id="34822" name="Picture 6" descr="https://avatars.mds.yandex.net/get-altay/938969/2a00000160fd3f0cc6984c51441530c08f79/X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256"/>
            <a:ext cx="3428992" cy="2231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suwalls.com/wallpapers/vector/sunny-day-in-the-city-4475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1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Сибирская Государственная Геодезическая Академия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785794"/>
            <a:ext cx="471490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В 1934 г. Сибирский астрономо-геодезический институт был переведен из Омска в Новосибирск.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В 1940 г. в институте  было уже 3 факультета и  набор студентов составил 150 человек. Вуз начал динамично развиваться.</a:t>
            </a:r>
            <a:endParaRPr lang="ru-RU" sz="2400" b="1" dirty="0" smtClean="0"/>
          </a:p>
        </p:txBody>
      </p:sp>
      <p:pic>
        <p:nvPicPr>
          <p:cNvPr id="32770" name="Picture 2" descr="https://avatars.mds.yandex.net/get-altay/236825/2a0000015c0147543d814f5db6f95a1bf260/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826276"/>
            <a:ext cx="3571899" cy="2797987"/>
          </a:xfrm>
          <a:prstGeom prst="rect">
            <a:avLst/>
          </a:prstGeom>
          <a:noFill/>
        </p:spPr>
      </p:pic>
      <p:pic>
        <p:nvPicPr>
          <p:cNvPr id="32772" name="Picture 4" descr="https://ukon-nsk.ru/sites/default/files/img-object/kopiya_imag0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0504"/>
            <a:ext cx="4178647" cy="2357454"/>
          </a:xfrm>
          <a:prstGeom prst="rect">
            <a:avLst/>
          </a:prstGeom>
          <a:noFill/>
        </p:spPr>
      </p:pic>
      <p:pic>
        <p:nvPicPr>
          <p:cNvPr id="7" name="Picture 16" descr="c0_gal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2590221" cy="29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suwalls.com/wallpapers/vector/sunny-day-in-the-city-4475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Кинотеатр «Металлург» расположен по адресу улица Римского-Корсакова 1/1. Фото 1932 года и наши дни.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1" y="1071546"/>
            <a:ext cx="4500594" cy="2638080"/>
          </a:xfrm>
          <a:prstGeom prst="rect">
            <a:avLst/>
          </a:prstGeom>
          <a:noFill/>
        </p:spPr>
      </p:pic>
      <p:pic>
        <p:nvPicPr>
          <p:cNvPr id="37890" name="Picture 2" descr="https://avatars.mds.yandex.net/get-altay/216588/2a0000015b399f9765a30286d7ebec2f28a7/X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357298"/>
            <a:ext cx="3528986" cy="470531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86190"/>
            <a:ext cx="3714776" cy="278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suwalls.com/wallpapers/vector/sunny-day-in-the-city-4475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noProof="1" smtClean="0">
                <a:solidFill>
                  <a:srgbClr val="FF0000"/>
                </a:solidFill>
              </a:rPr>
              <a:t>Наш детский сад находится в Ленинском районе!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s://avatars.mds.yandex.net/get-altay/1622057/2a000001680809bbfd440a226cefee6eb04a/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7848587" cy="4414830"/>
          </a:xfrm>
          <a:prstGeom prst="rect">
            <a:avLst/>
          </a:prstGeom>
          <a:noFill/>
        </p:spPr>
      </p:pic>
      <p:pic>
        <p:nvPicPr>
          <p:cNvPr id="31748" name="Picture 4" descr="https://avatars.mds.yandex.net/get-altay/859900/2a0000015f8f22655ec7255c8b1d56473f69/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00627">
            <a:off x="6357950" y="4143380"/>
            <a:ext cx="1844657" cy="2459543"/>
          </a:xfrm>
          <a:prstGeom prst="rect">
            <a:avLst/>
          </a:prstGeom>
          <a:noFill/>
        </p:spPr>
      </p:pic>
      <p:pic>
        <p:nvPicPr>
          <p:cNvPr id="31750" name="Picture 6" descr="https://i1.photo.2gis.com/images/branch/1/140737522458499_fa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87519">
            <a:off x="411217" y="4461680"/>
            <a:ext cx="2502401" cy="1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suwalls.com/wallpapers/vector/sunny-day-in-the-city-4475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Лиля\Desktop\Краеведение\Краеведение на конкурс\Фото\карт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7" y="500042"/>
            <a:ext cx="3679263" cy="6054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9124" y="571480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Ленинский район — самый большой район Новосибирска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://s44.radikal.ru/i103/0811/e8/3d77e28e88f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00372"/>
            <a:ext cx="4238644" cy="276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suwalls.com/wallpapers/vector/sunny-day-in-the-city-4475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Дом Советов.</a:t>
            </a:r>
            <a:br>
              <a:rPr lang="ru-RU" sz="2800" b="1" dirty="0" smtClean="0">
                <a:ln/>
                <a:solidFill>
                  <a:schemeClr val="accent3"/>
                </a:solidFill>
              </a:rPr>
            </a:br>
            <a:r>
              <a:rPr lang="ru-RU" sz="2800" b="1" dirty="0" smtClean="0">
                <a:ln/>
                <a:solidFill>
                  <a:schemeClr val="accent3"/>
                </a:solidFill>
              </a:rPr>
              <a:t>Здесь находится Администрация Ленинского района. Улица Станиславского,  дом 6а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1643050"/>
            <a:ext cx="792961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suwalls.com/wallpapers/vector/sunny-day-in-the-city-4475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Лиля\Desktop\Краеведение\Краеведение на конкурс\Фото\станис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3716338"/>
            <a:ext cx="8643999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571480"/>
            <a:ext cx="4357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800" b="1" dirty="0" smtClean="0">
                <a:solidFill>
                  <a:srgbClr val="FF0000"/>
                </a:solidFill>
                <a:latin typeface="Arial Black" pitchFamily="34" charset="0"/>
              </a:rPr>
              <a:t>Улица Станиславского – центральная не только в Ленинском районе, но и во всем Левобережье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9700" name="Picture 4" descr="http://i.mycdn.me/i?r=AzEPZsRbOZEKgBhR0XGMT1Rkhd9oSaLHK4RIEvTDRgwLe6aKTM5SRkZCeTgDn6uOy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71480"/>
            <a:ext cx="406022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suwalls.com/wallpapers/vector/sunny-day-in-the-city-4475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Сквер Монумент </a:t>
            </a:r>
            <a:r>
              <a:rPr lang="ru-RU" sz="28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Славы, в котором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исторические памятники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 descr="C:\Users\Лиля\Desktop\Краеведение\Краеведение на конкурс\Фото\мс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1285860"/>
            <a:ext cx="5129213" cy="3621088"/>
          </a:xfrm>
          <a:prstGeom prst="rect">
            <a:avLst/>
          </a:prstGeom>
        </p:spPr>
      </p:pic>
      <p:pic>
        <p:nvPicPr>
          <p:cNvPr id="5" name="Picture 3" descr="C:\Users\Лиля\Desktop\Краеведение\Краеведение на конкурс\Фото\мс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86314" y="3500438"/>
            <a:ext cx="4162425" cy="312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suwalls.com/wallpapers/vector/sunny-day-in-the-city-4475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642918"/>
            <a:ext cx="38576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Крупнейший в районе парк культуры и отдыха имени Кирова расположен в начале улицы Станиславского</a:t>
            </a:r>
            <a:r>
              <a:rPr lang="ru-RU" altLang="en-US" b="1" dirty="0" smtClean="0">
                <a:latin typeface="Times New Roman" pitchFamily="18" charset="0"/>
              </a:rPr>
              <a:t/>
            </a:r>
            <a:br>
              <a:rPr lang="ru-RU" altLang="en-US" b="1" dirty="0" smtClean="0"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39938" name="Picture 2" descr="https://i007.fotocdn.net/s123/1cbc30d4ac3922ec/public_pin_l/2808937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4286280" cy="2928958"/>
          </a:xfrm>
          <a:prstGeom prst="rect">
            <a:avLst/>
          </a:prstGeom>
          <a:noFill/>
        </p:spPr>
      </p:pic>
      <p:pic>
        <p:nvPicPr>
          <p:cNvPr id="39940" name="Picture 4" descr="http://img.tourister.ru/files/2/3/9/9/6/0/3/5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5" y="3643314"/>
            <a:ext cx="4287954" cy="2857520"/>
          </a:xfrm>
          <a:prstGeom prst="rect">
            <a:avLst/>
          </a:prstGeom>
          <a:noFill/>
        </p:spPr>
      </p:pic>
      <p:pic>
        <p:nvPicPr>
          <p:cNvPr id="39942" name="Picture 6" descr="https://topparki.ru/wp-content/uploads/2018/11/super.photo_-1024x7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071810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suwalls.com/wallpapers/vector/sunny-day-in-the-city-4475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Проспект Карла Маркса</a:t>
            </a:r>
            <a:br>
              <a:rPr lang="ru-RU" alt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C:\Users\Любовь\Desktop\краеведенье\фото\src_4958840910eb42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857628"/>
            <a:ext cx="8497887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Любовь\Desktop\краеведенье\фото\0_57887_38eb710e_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857231"/>
            <a:ext cx="3963985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Любовь\Desktop\краеведенье\фото\0_5788f_605acc18_or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857233"/>
            <a:ext cx="413702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suwalls.com/wallpapers/vector/sunny-day-in-the-city-4475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Новосибирске на главной площади Карла Маркса был установлен памятник Александру Ивановичу Покрышкину. А у музея с его именем </a:t>
            </a:r>
            <a:r>
              <a:rPr lang="ru-RU" sz="28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возведен </a:t>
            </a:r>
            <a:r>
              <a:rPr lang="ru-RU" sz="28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бюст.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Лиля\Desktop\Краеведение\Краеведение на конкурс\Фото\покрышк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6314" y="1643050"/>
            <a:ext cx="4081462" cy="5038725"/>
          </a:xfrm>
          <a:prstGeom prst="rect">
            <a:avLst/>
          </a:prstGeom>
        </p:spPr>
      </p:pic>
      <p:pic>
        <p:nvPicPr>
          <p:cNvPr id="5" name="Picture 3" descr="C:\Users\Лиля\Desktop\Краеведение\Краеведение на конкурс\Фото\покрышкин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20" y="1928802"/>
            <a:ext cx="4103688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suwalls.com/wallpapers/vector/sunny-day-in-the-city-4475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Заводы-гиганты Ленинского района</a:t>
            </a:r>
            <a:endParaRPr lang="ru-RU" sz="3200" dirty="0"/>
          </a:p>
        </p:txBody>
      </p:sp>
      <p:pic>
        <p:nvPicPr>
          <p:cNvPr id="4" name="Picture 12" descr="Общая информа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32686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857232"/>
            <a:ext cx="4500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ОАО</a:t>
            </a:r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 err="1" smtClean="0"/>
              <a:t>Сибсельмаш</a:t>
            </a:r>
            <a:r>
              <a:rPr lang="ru-RU" sz="2800" b="1" dirty="0" smtClean="0"/>
              <a:t>» - </a:t>
            </a:r>
          </a:p>
          <a:p>
            <a:pPr algn="ctr"/>
            <a:r>
              <a:rPr lang="ru-RU" sz="2800" b="1" dirty="0" smtClean="0"/>
              <a:t>одно из </a:t>
            </a:r>
          </a:p>
          <a:p>
            <a:pPr algn="ctr"/>
            <a:r>
              <a:rPr lang="ru-RU" sz="2800" b="1" dirty="0" smtClean="0"/>
              <a:t>старейших </a:t>
            </a:r>
          </a:p>
          <a:p>
            <a:pPr algn="ctr"/>
            <a:r>
              <a:rPr lang="ru-RU" sz="2800" b="1" dirty="0" smtClean="0"/>
              <a:t>предприятий </a:t>
            </a:r>
          </a:p>
          <a:p>
            <a:pPr algn="ctr"/>
            <a:r>
              <a:rPr lang="ru-RU" sz="2800" b="1" dirty="0" smtClean="0"/>
              <a:t>города</a:t>
            </a:r>
          </a:p>
        </p:txBody>
      </p:sp>
      <p:pic>
        <p:nvPicPr>
          <p:cNvPr id="6" name="Picture 13" descr="lu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34877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4286256"/>
            <a:ext cx="4214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ОАО НПО</a:t>
            </a:r>
          </a:p>
          <a:p>
            <a:pPr algn="ctr"/>
            <a:r>
              <a:rPr lang="ru-RU" sz="2800" b="1" dirty="0" smtClean="0"/>
              <a:t>«ЛУЧ»выпускает</a:t>
            </a:r>
          </a:p>
          <a:p>
            <a:pPr algn="ctr"/>
            <a:r>
              <a:rPr lang="ru-RU" sz="2800" b="1" dirty="0" smtClean="0"/>
              <a:t>продукцию для Министерства Обороны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238</Words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2020-11-29T04:13:15Z</dcterms:created>
  <dcterms:modified xsi:type="dcterms:W3CDTF">2020-11-29T06:44:00Z</dcterms:modified>
</cp:coreProperties>
</file>